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sldIdLst>
    <p:sldId id="256" r:id="rId5"/>
    <p:sldId id="292" r:id="rId6"/>
    <p:sldId id="303" r:id="rId7"/>
    <p:sldId id="295" r:id="rId8"/>
    <p:sldId id="290" r:id="rId9"/>
    <p:sldId id="302" r:id="rId10"/>
    <p:sldId id="294" r:id="rId11"/>
    <p:sldId id="296" r:id="rId12"/>
    <p:sldId id="297" r:id="rId13"/>
    <p:sldId id="299" r:id="rId14"/>
    <p:sldId id="300" r:id="rId15"/>
    <p:sldId id="304" r:id="rId16"/>
    <p:sldId id="288" r:id="rId17"/>
    <p:sldId id="279" r:id="rId18"/>
    <p:sldId id="289" r:id="rId19"/>
    <p:sldId id="284" r:id="rId20"/>
    <p:sldId id="301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3754"/>
    <a:srgbClr val="405C6B"/>
    <a:srgbClr val="C12075"/>
    <a:srgbClr val="4C626C"/>
    <a:srgbClr val="FFFFFF"/>
    <a:srgbClr val="8393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19" autoAdjust="0"/>
    <p:restoredTop sz="74283" autoAdjust="0"/>
  </p:normalViewPr>
  <p:slideViewPr>
    <p:cSldViewPr showGuides="1">
      <p:cViewPr varScale="1">
        <p:scale>
          <a:sx n="82" d="100"/>
          <a:sy n="82" d="100"/>
        </p:scale>
        <p:origin x="222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rnt Popp" userId="fc256ff6cafd079a" providerId="LiveId" clId="{C880062D-480E-4716-A909-5A542666B767}"/>
    <pc:docChg chg="undo redo custSel addSld delSld modSld sldOrd">
      <pc:chgData name="Bernt Popp" userId="fc256ff6cafd079a" providerId="LiveId" clId="{C880062D-480E-4716-A909-5A542666B767}" dt="2023-07-13T09:56:29.507" v="3026"/>
      <pc:docMkLst>
        <pc:docMk/>
      </pc:docMkLst>
      <pc:sldChg chg="delSp modSp mod">
        <pc:chgData name="Bernt Popp" userId="fc256ff6cafd079a" providerId="LiveId" clId="{C880062D-480E-4716-A909-5A542666B767}" dt="2023-07-12T12:02:56.944" v="117" actId="1036"/>
        <pc:sldMkLst>
          <pc:docMk/>
          <pc:sldMk cId="1333752664" sldId="256"/>
        </pc:sldMkLst>
        <pc:spChg chg="del mod">
          <ac:chgData name="Bernt Popp" userId="fc256ff6cafd079a" providerId="LiveId" clId="{C880062D-480E-4716-A909-5A542666B767}" dt="2023-07-12T11:54:46.307" v="26" actId="478"/>
          <ac:spMkLst>
            <pc:docMk/>
            <pc:sldMk cId="1333752664" sldId="256"/>
            <ac:spMk id="4" creationId="{EF8CE285-00CC-4410-87CA-BEADEEFFFB0D}"/>
          </ac:spMkLst>
        </pc:spChg>
        <pc:spChg chg="mod">
          <ac:chgData name="Bernt Popp" userId="fc256ff6cafd079a" providerId="LiveId" clId="{C880062D-480E-4716-A909-5A542666B767}" dt="2023-07-12T12:02:56.944" v="117" actId="1036"/>
          <ac:spMkLst>
            <pc:docMk/>
            <pc:sldMk cId="1333752664" sldId="256"/>
            <ac:spMk id="10" creationId="{FF6F3ACB-E5B2-4F09-998E-035BD106EEDA}"/>
          </ac:spMkLst>
        </pc:spChg>
        <pc:spChg chg="mod">
          <ac:chgData name="Bernt Popp" userId="fc256ff6cafd079a" providerId="LiveId" clId="{C880062D-480E-4716-A909-5A542666B767}" dt="2023-07-12T11:55:31.416" v="38" actId="1076"/>
          <ac:spMkLst>
            <pc:docMk/>
            <pc:sldMk cId="1333752664" sldId="256"/>
            <ac:spMk id="19" creationId="{5E4F06A7-FE5B-48C9-8335-BDA2001AB1AE}"/>
          </ac:spMkLst>
        </pc:spChg>
      </pc:sldChg>
      <pc:sldChg chg="delSp modSp del mod">
        <pc:chgData name="Bernt Popp" userId="fc256ff6cafd079a" providerId="LiveId" clId="{C880062D-480E-4716-A909-5A542666B767}" dt="2023-07-12T11:59:16.126" v="78" actId="2696"/>
        <pc:sldMkLst>
          <pc:docMk/>
          <pc:sldMk cId="2679876474" sldId="277"/>
        </pc:sldMkLst>
        <pc:spChg chg="mod">
          <ac:chgData name="Bernt Popp" userId="fc256ff6cafd079a" providerId="LiveId" clId="{C880062D-480E-4716-A909-5A542666B767}" dt="2023-07-12T11:57:40.771" v="66" actId="790"/>
          <ac:spMkLst>
            <pc:docMk/>
            <pc:sldMk cId="2679876474" sldId="277"/>
            <ac:spMk id="2" creationId="{1F5119E8-7CDC-49C4-8A89-84BBC52A51EF}"/>
          </ac:spMkLst>
        </pc:spChg>
        <pc:spChg chg="del">
          <ac:chgData name="Bernt Popp" userId="fc256ff6cafd079a" providerId="LiveId" clId="{C880062D-480E-4716-A909-5A542666B767}" dt="2023-07-12T11:56:51.430" v="41" actId="478"/>
          <ac:spMkLst>
            <pc:docMk/>
            <pc:sldMk cId="2679876474" sldId="277"/>
            <ac:spMk id="4" creationId="{25D04AAF-90FE-49F2-878A-058E89C62E5C}"/>
          </ac:spMkLst>
        </pc:spChg>
        <pc:spChg chg="del">
          <ac:chgData name="Bernt Popp" userId="fc256ff6cafd079a" providerId="LiveId" clId="{C880062D-480E-4716-A909-5A542666B767}" dt="2023-07-12T11:56:51.430" v="41" actId="478"/>
          <ac:spMkLst>
            <pc:docMk/>
            <pc:sldMk cId="2679876474" sldId="277"/>
            <ac:spMk id="7" creationId="{7986BBE2-CF93-0242-BE5E-E3FFF291D397}"/>
          </ac:spMkLst>
        </pc:spChg>
        <pc:spChg chg="del">
          <ac:chgData name="Bernt Popp" userId="fc256ff6cafd079a" providerId="LiveId" clId="{C880062D-480E-4716-A909-5A542666B767}" dt="2023-07-12T11:56:51.430" v="41" actId="478"/>
          <ac:spMkLst>
            <pc:docMk/>
            <pc:sldMk cId="2679876474" sldId="277"/>
            <ac:spMk id="8" creationId="{E8A72F54-2E25-F346-AAC0-D12DCD7F87AB}"/>
          </ac:spMkLst>
        </pc:spChg>
        <pc:spChg chg="del">
          <ac:chgData name="Bernt Popp" userId="fc256ff6cafd079a" providerId="LiveId" clId="{C880062D-480E-4716-A909-5A542666B767}" dt="2023-07-12T11:56:55.603" v="43" actId="478"/>
          <ac:spMkLst>
            <pc:docMk/>
            <pc:sldMk cId="2679876474" sldId="277"/>
            <ac:spMk id="9" creationId="{105EF9AA-9215-2D40-A5D6-6BFAA90E9035}"/>
          </ac:spMkLst>
        </pc:spChg>
        <pc:spChg chg="del">
          <ac:chgData name="Bernt Popp" userId="fc256ff6cafd079a" providerId="LiveId" clId="{C880062D-480E-4716-A909-5A542666B767}" dt="2023-07-12T11:56:51.430" v="41" actId="478"/>
          <ac:spMkLst>
            <pc:docMk/>
            <pc:sldMk cId="2679876474" sldId="277"/>
            <ac:spMk id="10" creationId="{FEAABCF3-7256-1D48-A04C-8D3B0131DDC1}"/>
          </ac:spMkLst>
        </pc:spChg>
        <pc:spChg chg="del">
          <ac:chgData name="Bernt Popp" userId="fc256ff6cafd079a" providerId="LiveId" clId="{C880062D-480E-4716-A909-5A542666B767}" dt="2023-07-12T11:56:54.052" v="42" actId="478"/>
          <ac:spMkLst>
            <pc:docMk/>
            <pc:sldMk cId="2679876474" sldId="277"/>
            <ac:spMk id="11" creationId="{CE7B4856-3A89-824E-B0C1-460C8E3F0E00}"/>
          </ac:spMkLst>
        </pc:spChg>
        <pc:spChg chg="del">
          <ac:chgData name="Bernt Popp" userId="fc256ff6cafd079a" providerId="LiveId" clId="{C880062D-480E-4716-A909-5A542666B767}" dt="2023-07-12T11:56:51.430" v="41" actId="478"/>
          <ac:spMkLst>
            <pc:docMk/>
            <pc:sldMk cId="2679876474" sldId="277"/>
            <ac:spMk id="13" creationId="{63A4AFAE-40C3-014A-A0E7-D01158086318}"/>
          </ac:spMkLst>
        </pc:spChg>
        <pc:spChg chg="del">
          <ac:chgData name="Bernt Popp" userId="fc256ff6cafd079a" providerId="LiveId" clId="{C880062D-480E-4716-A909-5A542666B767}" dt="2023-07-12T11:56:51.430" v="41" actId="478"/>
          <ac:spMkLst>
            <pc:docMk/>
            <pc:sldMk cId="2679876474" sldId="277"/>
            <ac:spMk id="14" creationId="{2FD24AE2-8D27-F34F-87F7-4FBA2BCEA133}"/>
          </ac:spMkLst>
        </pc:spChg>
        <pc:spChg chg="del">
          <ac:chgData name="Bernt Popp" userId="fc256ff6cafd079a" providerId="LiveId" clId="{C880062D-480E-4716-A909-5A542666B767}" dt="2023-07-12T11:56:51.430" v="41" actId="478"/>
          <ac:spMkLst>
            <pc:docMk/>
            <pc:sldMk cId="2679876474" sldId="277"/>
            <ac:spMk id="15" creationId="{1AC06FB4-2CEA-AB42-B383-F9643A438505}"/>
          </ac:spMkLst>
        </pc:spChg>
        <pc:spChg chg="del">
          <ac:chgData name="Bernt Popp" userId="fc256ff6cafd079a" providerId="LiveId" clId="{C880062D-480E-4716-A909-5A542666B767}" dt="2023-07-12T11:56:51.430" v="41" actId="478"/>
          <ac:spMkLst>
            <pc:docMk/>
            <pc:sldMk cId="2679876474" sldId="277"/>
            <ac:spMk id="16" creationId="{3FB632E7-3B33-B14E-B56D-A451B07BA530}"/>
          </ac:spMkLst>
        </pc:spChg>
        <pc:spChg chg="del">
          <ac:chgData name="Bernt Popp" userId="fc256ff6cafd079a" providerId="LiveId" clId="{C880062D-480E-4716-A909-5A542666B767}" dt="2023-07-12T11:56:51.430" v="41" actId="478"/>
          <ac:spMkLst>
            <pc:docMk/>
            <pc:sldMk cId="2679876474" sldId="277"/>
            <ac:spMk id="17" creationId="{525C9700-9C35-A64E-9ACD-59E54F8E0543}"/>
          </ac:spMkLst>
        </pc:spChg>
        <pc:spChg chg="del">
          <ac:chgData name="Bernt Popp" userId="fc256ff6cafd079a" providerId="LiveId" clId="{C880062D-480E-4716-A909-5A542666B767}" dt="2023-07-12T11:56:51.430" v="41" actId="478"/>
          <ac:spMkLst>
            <pc:docMk/>
            <pc:sldMk cId="2679876474" sldId="277"/>
            <ac:spMk id="19" creationId="{D171BE8E-C5DA-2E40-AC8E-6BE51B118796}"/>
          </ac:spMkLst>
        </pc:spChg>
        <pc:spChg chg="del">
          <ac:chgData name="Bernt Popp" userId="fc256ff6cafd079a" providerId="LiveId" clId="{C880062D-480E-4716-A909-5A542666B767}" dt="2023-07-12T11:56:51.430" v="41" actId="478"/>
          <ac:spMkLst>
            <pc:docMk/>
            <pc:sldMk cId="2679876474" sldId="277"/>
            <ac:spMk id="21" creationId="{40C434C7-680C-C540-92F1-4071619C9557}"/>
          </ac:spMkLst>
        </pc:spChg>
      </pc:sldChg>
      <pc:sldChg chg="addSp delSp modSp mod ord">
        <pc:chgData name="Bernt Popp" userId="fc256ff6cafd079a" providerId="LiveId" clId="{C880062D-480E-4716-A909-5A542666B767}" dt="2023-07-12T16:51:29.959" v="2419" actId="478"/>
        <pc:sldMkLst>
          <pc:docMk/>
          <pc:sldMk cId="1424118936" sldId="279"/>
        </pc:sldMkLst>
        <pc:spChg chg="del">
          <ac:chgData name="Bernt Popp" userId="fc256ff6cafd079a" providerId="LiveId" clId="{C880062D-480E-4716-A909-5A542666B767}" dt="2023-07-12T16:51:29.959" v="2419" actId="478"/>
          <ac:spMkLst>
            <pc:docMk/>
            <pc:sldMk cId="1424118936" sldId="279"/>
            <ac:spMk id="6" creationId="{35522D29-C3F9-044C-B2FD-F755E2366524}"/>
          </ac:spMkLst>
        </pc:spChg>
        <pc:spChg chg="add mod">
          <ac:chgData name="Bernt Popp" userId="fc256ff6cafd079a" providerId="LiveId" clId="{C880062D-480E-4716-A909-5A542666B767}" dt="2023-07-12T16:51:13.202" v="2418" actId="20577"/>
          <ac:spMkLst>
            <pc:docMk/>
            <pc:sldMk cId="1424118936" sldId="279"/>
            <ac:spMk id="7" creationId="{B6042174-6BCB-02E7-526D-D1BD8797011E}"/>
          </ac:spMkLst>
        </pc:spChg>
      </pc:sldChg>
      <pc:sldChg chg="delSp modSp mod modAnim">
        <pc:chgData name="Bernt Popp" userId="fc256ff6cafd079a" providerId="LiveId" clId="{C880062D-480E-4716-A909-5A542666B767}" dt="2023-07-12T17:02:20.179" v="2494" actId="20577"/>
        <pc:sldMkLst>
          <pc:docMk/>
          <pc:sldMk cId="2953248400" sldId="284"/>
        </pc:sldMkLst>
        <pc:spChg chg="mod">
          <ac:chgData name="Bernt Popp" userId="fc256ff6cafd079a" providerId="LiveId" clId="{C880062D-480E-4716-A909-5A542666B767}" dt="2023-07-12T15:10:07.704" v="1355"/>
          <ac:spMkLst>
            <pc:docMk/>
            <pc:sldMk cId="2953248400" sldId="284"/>
            <ac:spMk id="2" creationId="{1F5119E8-7CDC-49C4-8A89-84BBC52A51EF}"/>
          </ac:spMkLst>
        </pc:spChg>
        <pc:spChg chg="mod">
          <ac:chgData name="Bernt Popp" userId="fc256ff6cafd079a" providerId="LiveId" clId="{C880062D-480E-4716-A909-5A542666B767}" dt="2023-07-12T17:02:20.179" v="2494" actId="20577"/>
          <ac:spMkLst>
            <pc:docMk/>
            <pc:sldMk cId="2953248400" sldId="284"/>
            <ac:spMk id="6" creationId="{BEC273DD-FAF9-1447-80B5-BFBEF763E90E}"/>
          </ac:spMkLst>
        </pc:spChg>
        <pc:picChg chg="del">
          <ac:chgData name="Bernt Popp" userId="fc256ff6cafd079a" providerId="LiveId" clId="{C880062D-480E-4716-A909-5A542666B767}" dt="2023-07-12T11:56:04.203" v="39" actId="478"/>
          <ac:picMkLst>
            <pc:docMk/>
            <pc:sldMk cId="2953248400" sldId="284"/>
            <ac:picMk id="7" creationId="{1AD71235-9EB1-6B43-AB81-677B00ABAD61}"/>
          </ac:picMkLst>
        </pc:picChg>
      </pc:sldChg>
      <pc:sldChg chg="addSp delSp modSp del mod">
        <pc:chgData name="Bernt Popp" userId="fc256ff6cafd079a" providerId="LiveId" clId="{C880062D-480E-4716-A909-5A542666B767}" dt="2023-07-12T15:04:18.214" v="1280" actId="47"/>
        <pc:sldMkLst>
          <pc:docMk/>
          <pc:sldMk cId="2462860125" sldId="286"/>
        </pc:sldMkLst>
        <pc:spChg chg="mod">
          <ac:chgData name="Bernt Popp" userId="fc256ff6cafd079a" providerId="LiveId" clId="{C880062D-480E-4716-A909-5A542666B767}" dt="2023-07-12T13:56:14.385" v="680" actId="1076"/>
          <ac:spMkLst>
            <pc:docMk/>
            <pc:sldMk cId="2462860125" sldId="286"/>
            <ac:spMk id="33" creationId="{20844499-2A6F-EA4C-A4C1-34DA9A1E20A4}"/>
          </ac:spMkLst>
        </pc:spChg>
        <pc:picChg chg="add del">
          <ac:chgData name="Bernt Popp" userId="fc256ff6cafd079a" providerId="LiveId" clId="{C880062D-480E-4716-A909-5A542666B767}" dt="2023-07-12T12:36:43.012" v="675" actId="21"/>
          <ac:picMkLst>
            <pc:docMk/>
            <pc:sldMk cId="2462860125" sldId="286"/>
            <ac:picMk id="35" creationId="{52C9C0CA-EA41-BD4A-9A4C-A1ED2B812C9A}"/>
          </ac:picMkLst>
        </pc:picChg>
      </pc:sldChg>
      <pc:sldChg chg="del">
        <pc:chgData name="Bernt Popp" userId="fc256ff6cafd079a" providerId="LiveId" clId="{C880062D-480E-4716-A909-5A542666B767}" dt="2023-07-12T12:35:54.745" v="639" actId="2696"/>
        <pc:sldMkLst>
          <pc:docMk/>
          <pc:sldMk cId="3202158791" sldId="287"/>
        </pc:sldMkLst>
      </pc:sldChg>
      <pc:sldChg chg="addSp delSp modSp mod addAnim delAnim modAnim modNotesTx">
        <pc:chgData name="Bernt Popp" userId="fc256ff6cafd079a" providerId="LiveId" clId="{C880062D-480E-4716-A909-5A542666B767}" dt="2023-07-13T08:59:27.203" v="2705" actId="20577"/>
        <pc:sldMkLst>
          <pc:docMk/>
          <pc:sldMk cId="167321740" sldId="288"/>
        </pc:sldMkLst>
        <pc:spChg chg="add del mod">
          <ac:chgData name="Bernt Popp" userId="fc256ff6cafd079a" providerId="LiveId" clId="{C880062D-480E-4716-A909-5A542666B767}" dt="2023-07-12T15:08:13.596" v="1306"/>
          <ac:spMkLst>
            <pc:docMk/>
            <pc:sldMk cId="167321740" sldId="288"/>
            <ac:spMk id="8" creationId="{23D046FD-9B78-A169-0B3D-A681ADF4B463}"/>
          </ac:spMkLst>
        </pc:spChg>
        <pc:spChg chg="add mod">
          <ac:chgData name="Bernt Popp" userId="fc256ff6cafd079a" providerId="LiveId" clId="{C880062D-480E-4716-A909-5A542666B767}" dt="2023-07-12T16:57:49.394" v="2479" actId="20577"/>
          <ac:spMkLst>
            <pc:docMk/>
            <pc:sldMk cId="167321740" sldId="288"/>
            <ac:spMk id="9" creationId="{CA45A82A-4F9F-866D-FE67-FDC41CF033D6}"/>
          </ac:spMkLst>
        </pc:spChg>
        <pc:spChg chg="mod topLvl">
          <ac:chgData name="Bernt Popp" userId="fc256ff6cafd079a" providerId="LiveId" clId="{C880062D-480E-4716-A909-5A542666B767}" dt="2023-07-12T15:08:14.302" v="1307" actId="21"/>
          <ac:spMkLst>
            <pc:docMk/>
            <pc:sldMk cId="167321740" sldId="288"/>
            <ac:spMk id="16" creationId="{3FB632E7-3B33-B14E-B56D-A451B07BA530}"/>
          </ac:spMkLst>
        </pc:spChg>
        <pc:spChg chg="add del mod topLvl">
          <ac:chgData name="Bernt Popp" userId="fc256ff6cafd079a" providerId="LiveId" clId="{C880062D-480E-4716-A909-5A542666B767}" dt="2023-07-12T15:08:14.302" v="1307" actId="21"/>
          <ac:spMkLst>
            <pc:docMk/>
            <pc:sldMk cId="167321740" sldId="288"/>
            <ac:spMk id="45" creationId="{C76345E5-7819-D149-805C-04397B64DF03}"/>
          </ac:spMkLst>
        </pc:spChg>
        <pc:spChg chg="mod">
          <ac:chgData name="Bernt Popp" userId="fc256ff6cafd079a" providerId="LiveId" clId="{C880062D-480E-4716-A909-5A542666B767}" dt="2023-07-12T16:57:35.950" v="2472" actId="20577"/>
          <ac:spMkLst>
            <pc:docMk/>
            <pc:sldMk cId="167321740" sldId="288"/>
            <ac:spMk id="49" creationId="{28612311-EF47-AC48-8114-02A8E95094A1}"/>
          </ac:spMkLst>
        </pc:spChg>
        <pc:spChg chg="mod">
          <ac:chgData name="Bernt Popp" userId="fc256ff6cafd079a" providerId="LiveId" clId="{C880062D-480E-4716-A909-5A542666B767}" dt="2023-07-12T15:29:13.870" v="1401" actId="20577"/>
          <ac:spMkLst>
            <pc:docMk/>
            <pc:sldMk cId="167321740" sldId="288"/>
            <ac:spMk id="54" creationId="{399A7A9B-DC84-7544-A044-006735C6BC39}"/>
          </ac:spMkLst>
        </pc:spChg>
        <pc:grpChg chg="add del ord">
          <ac:chgData name="Bernt Popp" userId="fc256ff6cafd079a" providerId="LiveId" clId="{C880062D-480E-4716-A909-5A542666B767}" dt="2023-07-12T15:08:14.302" v="1307" actId="21"/>
          <ac:grpSpMkLst>
            <pc:docMk/>
            <pc:sldMk cId="167321740" sldId="288"/>
            <ac:grpSpMk id="3" creationId="{2DB1602A-F52B-1741-A82F-868C662F6AD7}"/>
          </ac:grpSpMkLst>
        </pc:grpChg>
      </pc:sldChg>
      <pc:sldChg chg="addSp delSp modSp mod modAnim modNotesTx">
        <pc:chgData name="Bernt Popp" userId="fc256ff6cafd079a" providerId="LiveId" clId="{C880062D-480E-4716-A909-5A542666B767}" dt="2023-07-13T08:58:05.470" v="2704" actId="20577"/>
        <pc:sldMkLst>
          <pc:docMk/>
          <pc:sldMk cId="2566875336" sldId="289"/>
        </pc:sldMkLst>
        <pc:spChg chg="add mod">
          <ac:chgData name="Bernt Popp" userId="fc256ff6cafd079a" providerId="LiveId" clId="{C880062D-480E-4716-A909-5A542666B767}" dt="2023-07-12T16:54:01.682" v="2453" actId="20577"/>
          <ac:spMkLst>
            <pc:docMk/>
            <pc:sldMk cId="2566875336" sldId="289"/>
            <ac:spMk id="2" creationId="{D983E9A2-C9B3-B2BF-7CFD-17ED25F537BD}"/>
          </ac:spMkLst>
        </pc:spChg>
        <pc:spChg chg="add mod">
          <ac:chgData name="Bernt Popp" userId="fc256ff6cafd079a" providerId="LiveId" clId="{C880062D-480E-4716-A909-5A542666B767}" dt="2023-07-13T08:57:50.979" v="2696" actId="20577"/>
          <ac:spMkLst>
            <pc:docMk/>
            <pc:sldMk cId="2566875336" sldId="289"/>
            <ac:spMk id="4" creationId="{B0704E8B-167B-A496-E8F5-4368C8BE44D5}"/>
          </ac:spMkLst>
        </pc:spChg>
        <pc:spChg chg="mod">
          <ac:chgData name="Bernt Popp" userId="fc256ff6cafd079a" providerId="LiveId" clId="{C880062D-480E-4716-A909-5A542666B767}" dt="2023-07-12T15:08:53.351" v="1330" actId="20577"/>
          <ac:spMkLst>
            <pc:docMk/>
            <pc:sldMk cId="2566875336" sldId="289"/>
            <ac:spMk id="7" creationId="{5448CA37-C9C7-0D4D-9951-56AC4FF42690}"/>
          </ac:spMkLst>
        </pc:spChg>
        <pc:spChg chg="mod">
          <ac:chgData name="Bernt Popp" userId="fc256ff6cafd079a" providerId="LiveId" clId="{C880062D-480E-4716-A909-5A542666B767}" dt="2023-07-13T08:58:00.520" v="2703" actId="20577"/>
          <ac:spMkLst>
            <pc:docMk/>
            <pc:sldMk cId="2566875336" sldId="289"/>
            <ac:spMk id="9" creationId="{E96E20DF-7BFB-CE4C-A897-72FC5CB13D71}"/>
          </ac:spMkLst>
        </pc:spChg>
        <pc:spChg chg="mod">
          <ac:chgData name="Bernt Popp" userId="fc256ff6cafd079a" providerId="LiveId" clId="{C880062D-480E-4716-A909-5A542666B767}" dt="2023-07-13T08:57:56.065" v="2698" actId="20577"/>
          <ac:spMkLst>
            <pc:docMk/>
            <pc:sldMk cId="2566875336" sldId="289"/>
            <ac:spMk id="11" creationId="{7532B57E-6AFE-3942-AEAA-C5E667C149F5}"/>
          </ac:spMkLst>
        </pc:spChg>
        <pc:spChg chg="del mod">
          <ac:chgData name="Bernt Popp" userId="fc256ff6cafd079a" providerId="LiveId" clId="{C880062D-480E-4716-A909-5A542666B767}" dt="2023-07-13T08:47:58.297" v="2540" actId="478"/>
          <ac:spMkLst>
            <pc:docMk/>
            <pc:sldMk cId="2566875336" sldId="289"/>
            <ac:spMk id="12" creationId="{E7DC900B-76DB-074B-A46D-139342003EF5}"/>
          </ac:spMkLst>
        </pc:spChg>
        <pc:picChg chg="add mod">
          <ac:chgData name="Bernt Popp" userId="fc256ff6cafd079a" providerId="LiveId" clId="{C880062D-480E-4716-A909-5A542666B767}" dt="2023-07-13T08:49:49.652" v="2559" actId="1076"/>
          <ac:picMkLst>
            <pc:docMk/>
            <pc:sldMk cId="2566875336" sldId="289"/>
            <ac:picMk id="3" creationId="{910363F1-DC8F-4509-3974-78B962B57DD3}"/>
          </ac:picMkLst>
        </pc:picChg>
        <pc:picChg chg="mod">
          <ac:chgData name="Bernt Popp" userId="fc256ff6cafd079a" providerId="LiveId" clId="{C880062D-480E-4716-A909-5A542666B767}" dt="2023-07-13T08:48:50.932" v="2554" actId="1076"/>
          <ac:picMkLst>
            <pc:docMk/>
            <pc:sldMk cId="2566875336" sldId="289"/>
            <ac:picMk id="8" creationId="{8C9A75AB-5698-AE45-AD70-742DBD276B17}"/>
          </ac:picMkLst>
        </pc:picChg>
        <pc:picChg chg="mod">
          <ac:chgData name="Bernt Popp" userId="fc256ff6cafd079a" providerId="LiveId" clId="{C880062D-480E-4716-A909-5A542666B767}" dt="2023-07-13T08:55:42.137" v="2630" actId="1076"/>
          <ac:picMkLst>
            <pc:docMk/>
            <pc:sldMk cId="2566875336" sldId="289"/>
            <ac:picMk id="1026" creationId="{07390F4F-55D8-554A-A48C-F715EC1BFCD5}"/>
          </ac:picMkLst>
        </pc:picChg>
      </pc:sldChg>
      <pc:sldChg chg="modSp add mod ord">
        <pc:chgData name="Bernt Popp" userId="fc256ff6cafd079a" providerId="LiveId" clId="{C880062D-480E-4716-A909-5A542666B767}" dt="2023-07-12T12:25:22.369" v="489" actId="255"/>
        <pc:sldMkLst>
          <pc:docMk/>
          <pc:sldMk cId="2355265062" sldId="290"/>
        </pc:sldMkLst>
        <pc:spChg chg="mod">
          <ac:chgData name="Bernt Popp" userId="fc256ff6cafd079a" providerId="LiveId" clId="{C880062D-480E-4716-A909-5A542666B767}" dt="2023-07-12T12:25:22.369" v="489" actId="255"/>
          <ac:spMkLst>
            <pc:docMk/>
            <pc:sldMk cId="2355265062" sldId="290"/>
            <ac:spMk id="2" creationId="{1F5119E8-7CDC-49C4-8A89-84BBC52A51EF}"/>
          </ac:spMkLst>
        </pc:spChg>
      </pc:sldChg>
      <pc:sldChg chg="modSp add del mod">
        <pc:chgData name="Bernt Popp" userId="fc256ff6cafd079a" providerId="LiveId" clId="{C880062D-480E-4716-A909-5A542666B767}" dt="2023-07-12T11:59:25.925" v="79" actId="2696"/>
        <pc:sldMkLst>
          <pc:docMk/>
          <pc:sldMk cId="3851788165" sldId="291"/>
        </pc:sldMkLst>
        <pc:spChg chg="mod">
          <ac:chgData name="Bernt Popp" userId="fc256ff6cafd079a" providerId="LiveId" clId="{C880062D-480E-4716-A909-5A542666B767}" dt="2023-07-12T11:58:26.288" v="70"/>
          <ac:spMkLst>
            <pc:docMk/>
            <pc:sldMk cId="3851788165" sldId="291"/>
            <ac:spMk id="2" creationId="{1F5119E8-7CDC-49C4-8A89-84BBC52A51EF}"/>
          </ac:spMkLst>
        </pc:spChg>
      </pc:sldChg>
      <pc:sldChg chg="addSp delSp new del mod">
        <pc:chgData name="Bernt Popp" userId="fc256ff6cafd079a" providerId="LiveId" clId="{C880062D-480E-4716-A909-5A542666B767}" dt="2023-07-12T11:58:41.661" v="74" actId="680"/>
        <pc:sldMkLst>
          <pc:docMk/>
          <pc:sldMk cId="612798299" sldId="292"/>
        </pc:sldMkLst>
        <pc:spChg chg="add del">
          <ac:chgData name="Bernt Popp" userId="fc256ff6cafd079a" providerId="LiveId" clId="{C880062D-480E-4716-A909-5A542666B767}" dt="2023-07-12T11:58:39.825" v="73" actId="478"/>
          <ac:spMkLst>
            <pc:docMk/>
            <pc:sldMk cId="612798299" sldId="292"/>
            <ac:spMk id="6" creationId="{B2834214-229C-71A5-D15C-98DD3AE105C9}"/>
          </ac:spMkLst>
        </pc:spChg>
      </pc:sldChg>
      <pc:sldChg chg="addSp delSp modSp new mod modClrScheme modAnim chgLayout">
        <pc:chgData name="Bernt Popp" userId="fc256ff6cafd079a" providerId="LiveId" clId="{C880062D-480E-4716-A909-5A542666B767}" dt="2023-07-12T15:16:15.136" v="1399"/>
        <pc:sldMkLst>
          <pc:docMk/>
          <pc:sldMk cId="3358669774" sldId="292"/>
        </pc:sldMkLst>
        <pc:spChg chg="del mod ord">
          <ac:chgData name="Bernt Popp" userId="fc256ff6cafd079a" providerId="LiveId" clId="{C880062D-480E-4716-A909-5A542666B767}" dt="2023-07-12T11:59:04.109" v="76" actId="700"/>
          <ac:spMkLst>
            <pc:docMk/>
            <pc:sldMk cId="3358669774" sldId="292"/>
            <ac:spMk id="2" creationId="{4163DFE7-57C3-1D1B-41D6-1C648324F89C}"/>
          </ac:spMkLst>
        </pc:spChg>
        <pc:spChg chg="del mod ord">
          <ac:chgData name="Bernt Popp" userId="fc256ff6cafd079a" providerId="LiveId" clId="{C880062D-480E-4716-A909-5A542666B767}" dt="2023-07-12T12:10:08.777" v="311" actId="478"/>
          <ac:spMkLst>
            <pc:docMk/>
            <pc:sldMk cId="3358669774" sldId="292"/>
            <ac:spMk id="3" creationId="{DCB3CD4C-8597-CD1A-3885-56C76A959543}"/>
          </ac:spMkLst>
        </pc:spChg>
        <pc:spChg chg="del mod ord">
          <ac:chgData name="Bernt Popp" userId="fc256ff6cafd079a" providerId="LiveId" clId="{C880062D-480E-4716-A909-5A542666B767}" dt="2023-07-12T12:10:00.110" v="309" actId="478"/>
          <ac:spMkLst>
            <pc:docMk/>
            <pc:sldMk cId="3358669774" sldId="292"/>
            <ac:spMk id="4" creationId="{5998C09B-AAC7-A657-A355-763EB7618A1E}"/>
          </ac:spMkLst>
        </pc:spChg>
        <pc:spChg chg="mod ord">
          <ac:chgData name="Bernt Popp" userId="fc256ff6cafd079a" providerId="LiveId" clId="{C880062D-480E-4716-A909-5A542666B767}" dt="2023-07-12T11:59:04.109" v="76" actId="700"/>
          <ac:spMkLst>
            <pc:docMk/>
            <pc:sldMk cId="3358669774" sldId="292"/>
            <ac:spMk id="5" creationId="{E2DA05EC-16F6-3FC9-F3A1-4275B3170235}"/>
          </ac:spMkLst>
        </pc:spChg>
        <pc:spChg chg="del mod ord">
          <ac:chgData name="Bernt Popp" userId="fc256ff6cafd079a" providerId="LiveId" clId="{C880062D-480E-4716-A909-5A542666B767}" dt="2023-07-12T11:59:04.109" v="76" actId="700"/>
          <ac:spMkLst>
            <pc:docMk/>
            <pc:sldMk cId="3358669774" sldId="292"/>
            <ac:spMk id="6" creationId="{9791DF54-3142-5C56-2F72-B6E607023BEB}"/>
          </ac:spMkLst>
        </pc:spChg>
        <pc:spChg chg="add mod ord">
          <ac:chgData name="Bernt Popp" userId="fc256ff6cafd079a" providerId="LiveId" clId="{C880062D-480E-4716-A909-5A542666B767}" dt="2023-07-12T12:00:48.956" v="106" actId="20577"/>
          <ac:spMkLst>
            <pc:docMk/>
            <pc:sldMk cId="3358669774" sldId="292"/>
            <ac:spMk id="7" creationId="{6B913278-3E98-DE08-8DAA-30331E2C452B}"/>
          </ac:spMkLst>
        </pc:spChg>
        <pc:spChg chg="add mod ord">
          <ac:chgData name="Bernt Popp" userId="fc256ff6cafd079a" providerId="LiveId" clId="{C880062D-480E-4716-A909-5A542666B767}" dt="2023-07-12T12:09:41.251" v="308" actId="20577"/>
          <ac:spMkLst>
            <pc:docMk/>
            <pc:sldMk cId="3358669774" sldId="292"/>
            <ac:spMk id="8" creationId="{6A334DE4-A683-086B-13BD-B78E3469EEBA}"/>
          </ac:spMkLst>
        </pc:spChg>
      </pc:sldChg>
      <pc:sldChg chg="delSp modSp add del mod">
        <pc:chgData name="Bernt Popp" userId="fc256ff6cafd079a" providerId="LiveId" clId="{C880062D-480E-4716-A909-5A542666B767}" dt="2023-07-12T12:10:27.771" v="315" actId="2696"/>
        <pc:sldMkLst>
          <pc:docMk/>
          <pc:sldMk cId="749657593" sldId="293"/>
        </pc:sldMkLst>
        <pc:spChg chg="del">
          <ac:chgData name="Bernt Popp" userId="fc256ff6cafd079a" providerId="LiveId" clId="{C880062D-480E-4716-A909-5A542666B767}" dt="2023-07-12T12:10:11.131" v="312" actId="478"/>
          <ac:spMkLst>
            <pc:docMk/>
            <pc:sldMk cId="749657593" sldId="293"/>
            <ac:spMk id="3" creationId="{DCB3CD4C-8597-CD1A-3885-56C76A959543}"/>
          </ac:spMkLst>
        </pc:spChg>
        <pc:spChg chg="del">
          <ac:chgData name="Bernt Popp" userId="fc256ff6cafd079a" providerId="LiveId" clId="{C880062D-480E-4716-A909-5A542666B767}" dt="2023-07-12T12:10:04" v="310" actId="478"/>
          <ac:spMkLst>
            <pc:docMk/>
            <pc:sldMk cId="749657593" sldId="293"/>
            <ac:spMk id="4" creationId="{5998C09B-AAC7-A657-A355-763EB7618A1E}"/>
          </ac:spMkLst>
        </pc:spChg>
        <pc:spChg chg="mod">
          <ac:chgData name="Bernt Popp" userId="fc256ff6cafd079a" providerId="LiveId" clId="{C880062D-480E-4716-A909-5A542666B767}" dt="2023-07-12T11:59:38.728" v="81"/>
          <ac:spMkLst>
            <pc:docMk/>
            <pc:sldMk cId="749657593" sldId="293"/>
            <ac:spMk id="7" creationId="{6B913278-3E98-DE08-8DAA-30331E2C452B}"/>
          </ac:spMkLst>
        </pc:spChg>
      </pc:sldChg>
      <pc:sldChg chg="addSp delSp modSp add mod">
        <pc:chgData name="Bernt Popp" userId="fc256ff6cafd079a" providerId="LiveId" clId="{C880062D-480E-4716-A909-5A542666B767}" dt="2023-07-13T09:56:27.030" v="3025" actId="478"/>
        <pc:sldMkLst>
          <pc:docMk/>
          <pc:sldMk cId="655967265" sldId="294"/>
        </pc:sldMkLst>
        <pc:spChg chg="add mod ord">
          <ac:chgData name="Bernt Popp" userId="fc256ff6cafd079a" providerId="LiveId" clId="{C880062D-480E-4716-A909-5A542666B767}" dt="2023-07-12T16:41:58.367" v="2298" actId="164"/>
          <ac:spMkLst>
            <pc:docMk/>
            <pc:sldMk cId="655967265" sldId="294"/>
            <ac:spMk id="2" creationId="{D04AC054-50F4-FDB3-4776-E44ECAC6CA55}"/>
          </ac:spMkLst>
        </pc:spChg>
        <pc:spChg chg="add del">
          <ac:chgData name="Bernt Popp" userId="fc256ff6cafd079a" providerId="LiveId" clId="{C880062D-480E-4716-A909-5A542666B767}" dt="2023-07-12T12:17:53.745" v="369" actId="22"/>
          <ac:spMkLst>
            <pc:docMk/>
            <pc:sldMk cId="655967265" sldId="294"/>
            <ac:spMk id="3" creationId="{CBF931B5-62DC-A3E6-07AB-0D436A98EE68}"/>
          </ac:spMkLst>
        </pc:spChg>
        <pc:spChg chg="add del mod">
          <ac:chgData name="Bernt Popp" userId="fc256ff6cafd079a" providerId="LiveId" clId="{C880062D-480E-4716-A909-5A542666B767}" dt="2023-07-12T12:17:58.235" v="371"/>
          <ac:spMkLst>
            <pc:docMk/>
            <pc:sldMk cId="655967265" sldId="294"/>
            <ac:spMk id="4" creationId="{D21EFBD2-BEB8-E836-EB0F-D197E6846F60}"/>
          </ac:spMkLst>
        </pc:spChg>
        <pc:spChg chg="mod">
          <ac:chgData name="Bernt Popp" userId="fc256ff6cafd079a" providerId="LiveId" clId="{C880062D-480E-4716-A909-5A542666B767}" dt="2023-07-12T12:25:27.040" v="490" actId="255"/>
          <ac:spMkLst>
            <pc:docMk/>
            <pc:sldMk cId="655967265" sldId="294"/>
            <ac:spMk id="7" creationId="{6B913278-3E98-DE08-8DAA-30331E2C452B}"/>
          </ac:spMkLst>
        </pc:spChg>
        <pc:spChg chg="mod">
          <ac:chgData name="Bernt Popp" userId="fc256ff6cafd079a" providerId="LiveId" clId="{C880062D-480E-4716-A909-5A542666B767}" dt="2023-07-13T09:56:21.883" v="3024" actId="5793"/>
          <ac:spMkLst>
            <pc:docMk/>
            <pc:sldMk cId="655967265" sldId="294"/>
            <ac:spMk id="8" creationId="{6A334DE4-A683-086B-13BD-B78E3469EEBA}"/>
          </ac:spMkLst>
        </pc:spChg>
        <pc:spChg chg="mod ord topLvl">
          <ac:chgData name="Bernt Popp" userId="fc256ff6cafd079a" providerId="LiveId" clId="{C880062D-480E-4716-A909-5A542666B767}" dt="2023-07-12T16:41:58.367" v="2298" actId="164"/>
          <ac:spMkLst>
            <pc:docMk/>
            <pc:sldMk cId="655967265" sldId="294"/>
            <ac:spMk id="9" creationId="{87D1320A-1C6F-C92D-F61F-7720211C5AE1}"/>
          </ac:spMkLst>
        </pc:spChg>
        <pc:spChg chg="mod topLvl">
          <ac:chgData name="Bernt Popp" userId="fc256ff6cafd079a" providerId="LiveId" clId="{C880062D-480E-4716-A909-5A542666B767}" dt="2023-07-12T16:41:58.367" v="2298" actId="164"/>
          <ac:spMkLst>
            <pc:docMk/>
            <pc:sldMk cId="655967265" sldId="294"/>
            <ac:spMk id="10" creationId="{868C7757-A6F5-4264-07BE-DFA56E41D186}"/>
          </ac:spMkLst>
        </pc:spChg>
        <pc:spChg chg="mod topLvl">
          <ac:chgData name="Bernt Popp" userId="fc256ff6cafd079a" providerId="LiveId" clId="{C880062D-480E-4716-A909-5A542666B767}" dt="2023-07-12T16:41:58.367" v="2298" actId="164"/>
          <ac:spMkLst>
            <pc:docMk/>
            <pc:sldMk cId="655967265" sldId="294"/>
            <ac:spMk id="11" creationId="{ABFB2C56-697C-F9FF-55A8-E7A1ABEDC04E}"/>
          </ac:spMkLst>
        </pc:spChg>
        <pc:spChg chg="mod topLvl">
          <ac:chgData name="Bernt Popp" userId="fc256ff6cafd079a" providerId="LiveId" clId="{C880062D-480E-4716-A909-5A542666B767}" dt="2023-07-12T16:41:58.367" v="2298" actId="164"/>
          <ac:spMkLst>
            <pc:docMk/>
            <pc:sldMk cId="655967265" sldId="294"/>
            <ac:spMk id="12" creationId="{DD50711D-7A18-1958-449B-480AA3C8286F}"/>
          </ac:spMkLst>
        </pc:spChg>
        <pc:spChg chg="mod topLvl">
          <ac:chgData name="Bernt Popp" userId="fc256ff6cafd079a" providerId="LiveId" clId="{C880062D-480E-4716-A909-5A542666B767}" dt="2023-07-12T16:55:38.661" v="2468" actId="20577"/>
          <ac:spMkLst>
            <pc:docMk/>
            <pc:sldMk cId="655967265" sldId="294"/>
            <ac:spMk id="13" creationId="{00FDC508-FEEB-D203-2E70-D8F0E1D3A7AE}"/>
          </ac:spMkLst>
        </pc:spChg>
        <pc:spChg chg="del mod">
          <ac:chgData name="Bernt Popp" userId="fc256ff6cafd079a" providerId="LiveId" clId="{C880062D-480E-4716-A909-5A542666B767}" dt="2023-07-12T12:21:29.304" v="422" actId="478"/>
          <ac:spMkLst>
            <pc:docMk/>
            <pc:sldMk cId="655967265" sldId="294"/>
            <ac:spMk id="14" creationId="{25CEF605-EBD2-7DB9-3DC0-2AF17E9A7DA2}"/>
          </ac:spMkLst>
        </pc:spChg>
        <pc:spChg chg="mod topLvl">
          <ac:chgData name="Bernt Popp" userId="fc256ff6cafd079a" providerId="LiveId" clId="{C880062D-480E-4716-A909-5A542666B767}" dt="2023-07-12T16:41:58.367" v="2298" actId="164"/>
          <ac:spMkLst>
            <pc:docMk/>
            <pc:sldMk cId="655967265" sldId="294"/>
            <ac:spMk id="15" creationId="{5E2B6B0A-D707-335B-C106-5B9E0D35103F}"/>
          </ac:spMkLst>
        </pc:spChg>
        <pc:spChg chg="mod topLvl">
          <ac:chgData name="Bernt Popp" userId="fc256ff6cafd079a" providerId="LiveId" clId="{C880062D-480E-4716-A909-5A542666B767}" dt="2023-07-12T16:41:58.367" v="2298" actId="164"/>
          <ac:spMkLst>
            <pc:docMk/>
            <pc:sldMk cId="655967265" sldId="294"/>
            <ac:spMk id="16" creationId="{997D1785-F12E-401A-59CC-649B98CCD681}"/>
          </ac:spMkLst>
        </pc:spChg>
        <pc:grpChg chg="add mod">
          <ac:chgData name="Bernt Popp" userId="fc256ff6cafd079a" providerId="LiveId" clId="{C880062D-480E-4716-A909-5A542666B767}" dt="2023-07-12T16:41:58.367" v="2298" actId="164"/>
          <ac:grpSpMkLst>
            <pc:docMk/>
            <pc:sldMk cId="655967265" sldId="294"/>
            <ac:grpSpMk id="3" creationId="{76E04B33-FF98-639C-9FC2-D1C270FFE572}"/>
          </ac:grpSpMkLst>
        </pc:grpChg>
        <pc:grpChg chg="add del mod">
          <ac:chgData name="Bernt Popp" userId="fc256ff6cafd079a" providerId="LiveId" clId="{C880062D-480E-4716-A909-5A542666B767}" dt="2023-07-12T12:21:56.479" v="434" actId="165"/>
          <ac:grpSpMkLst>
            <pc:docMk/>
            <pc:sldMk cId="655967265" sldId="294"/>
            <ac:grpSpMk id="6" creationId="{FBAE71C4-E4CF-F51A-6AB1-31F953544559}"/>
          </ac:grpSpMkLst>
        </pc:grpChg>
        <pc:grpChg chg="add del mod">
          <ac:chgData name="Bernt Popp" userId="fc256ff6cafd079a" providerId="LiveId" clId="{C880062D-480E-4716-A909-5A542666B767}" dt="2023-07-12T15:50:36.118" v="1770" actId="165"/>
          <ac:grpSpMkLst>
            <pc:docMk/>
            <pc:sldMk cId="655967265" sldId="294"/>
            <ac:grpSpMk id="17" creationId="{C2950E17-99B7-62F4-50E8-30A465A33F09}"/>
          </ac:grpSpMkLst>
        </pc:grpChg>
        <pc:picChg chg="add del mod">
          <ac:chgData name="Bernt Popp" userId="fc256ff6cafd079a" providerId="LiveId" clId="{C880062D-480E-4716-A909-5A542666B767}" dt="2023-07-13T09:56:27.030" v="3025" actId="478"/>
          <ac:picMkLst>
            <pc:docMk/>
            <pc:sldMk cId="655967265" sldId="294"/>
            <ac:picMk id="4" creationId="{9EED480E-AA57-2558-C14B-2140B6BC22FD}"/>
          </ac:picMkLst>
        </pc:picChg>
        <pc:picChg chg="add mod">
          <ac:chgData name="Bernt Popp" userId="fc256ff6cafd079a" providerId="LiveId" clId="{C880062D-480E-4716-A909-5A542666B767}" dt="2023-07-13T09:56:16.091" v="3021"/>
          <ac:picMkLst>
            <pc:docMk/>
            <pc:sldMk cId="655967265" sldId="294"/>
            <ac:picMk id="6" creationId="{1410A338-3A5F-BA57-1738-1AA653CEF6A6}"/>
          </ac:picMkLst>
        </pc:picChg>
      </pc:sldChg>
      <pc:sldChg chg="addSp delSp modSp add mod modAnim modNotesTx">
        <pc:chgData name="Bernt Popp" userId="fc256ff6cafd079a" providerId="LiveId" clId="{C880062D-480E-4716-A909-5A542666B767}" dt="2023-07-13T09:55:37.496" v="3019" actId="1035"/>
        <pc:sldMkLst>
          <pc:docMk/>
          <pc:sldMk cId="3941464962" sldId="295"/>
        </pc:sldMkLst>
        <pc:spChg chg="add mod">
          <ac:chgData name="Bernt Popp" userId="fc256ff6cafd079a" providerId="LiveId" clId="{C880062D-480E-4716-A909-5A542666B767}" dt="2023-07-12T14:43:04.458" v="961"/>
          <ac:spMkLst>
            <pc:docMk/>
            <pc:sldMk cId="3941464962" sldId="295"/>
            <ac:spMk id="2" creationId="{3466FCE9-249D-BEC1-84C5-06897CE1FD5B}"/>
          </ac:spMkLst>
        </pc:spChg>
        <pc:spChg chg="add del mod">
          <ac:chgData name="Bernt Popp" userId="fc256ff6cafd079a" providerId="LiveId" clId="{C880062D-480E-4716-A909-5A542666B767}" dt="2023-07-12T12:10:42.191" v="318" actId="478"/>
          <ac:spMkLst>
            <pc:docMk/>
            <pc:sldMk cId="3941464962" sldId="295"/>
            <ac:spMk id="3" creationId="{AABFBFDA-B9AD-674B-E947-57029EB73DE5}"/>
          </ac:spMkLst>
        </pc:spChg>
        <pc:spChg chg="add del mod">
          <ac:chgData name="Bernt Popp" userId="fc256ff6cafd079a" providerId="LiveId" clId="{C880062D-480E-4716-A909-5A542666B767}" dt="2023-07-12T12:11:25.801" v="322" actId="478"/>
          <ac:spMkLst>
            <pc:docMk/>
            <pc:sldMk cId="3941464962" sldId="295"/>
            <ac:spMk id="4" creationId="{5BAED28F-C065-E439-C441-FDD66F05D933}"/>
          </ac:spMkLst>
        </pc:spChg>
        <pc:spChg chg="mod">
          <ac:chgData name="Bernt Popp" userId="fc256ff6cafd079a" providerId="LiveId" clId="{C880062D-480E-4716-A909-5A542666B767}" dt="2023-07-13T09:48:36.791" v="2887" actId="20577"/>
          <ac:spMkLst>
            <pc:docMk/>
            <pc:sldMk cId="3941464962" sldId="295"/>
            <ac:spMk id="7" creationId="{6B913278-3E98-DE08-8DAA-30331E2C452B}"/>
          </ac:spMkLst>
        </pc:spChg>
        <pc:spChg chg="del">
          <ac:chgData name="Bernt Popp" userId="fc256ff6cafd079a" providerId="LiveId" clId="{C880062D-480E-4716-A909-5A542666B767}" dt="2023-07-12T12:10:40.132" v="317" actId="478"/>
          <ac:spMkLst>
            <pc:docMk/>
            <pc:sldMk cId="3941464962" sldId="295"/>
            <ac:spMk id="8" creationId="{6A334DE4-A683-086B-13BD-B78E3469EEBA}"/>
          </ac:spMkLst>
        </pc:spChg>
        <pc:spChg chg="add mod">
          <ac:chgData name="Bernt Popp" userId="fc256ff6cafd079a" providerId="LiveId" clId="{C880062D-480E-4716-A909-5A542666B767}" dt="2023-07-13T09:54:45.518" v="3013" actId="20577"/>
          <ac:spMkLst>
            <pc:docMk/>
            <pc:sldMk cId="3941464962" sldId="295"/>
            <ac:spMk id="17" creationId="{160A0857-6917-0D1A-3997-98E57777E450}"/>
          </ac:spMkLst>
        </pc:spChg>
        <pc:grpChg chg="add mod">
          <ac:chgData name="Bernt Popp" userId="fc256ff6cafd079a" providerId="LiveId" clId="{C880062D-480E-4716-A909-5A542666B767}" dt="2023-07-13T09:43:13.366" v="2846" actId="1076"/>
          <ac:grpSpMkLst>
            <pc:docMk/>
            <pc:sldMk cId="3941464962" sldId="295"/>
            <ac:grpSpMk id="16" creationId="{E58102CF-931B-F458-ABC0-E22D3675D361}"/>
          </ac:grpSpMkLst>
        </pc:grpChg>
        <pc:picChg chg="add mod">
          <ac:chgData name="Bernt Popp" userId="fc256ff6cafd079a" providerId="LiveId" clId="{C880062D-480E-4716-A909-5A542666B767}" dt="2023-07-13T09:43:11.606" v="2845" actId="164"/>
          <ac:picMkLst>
            <pc:docMk/>
            <pc:sldMk cId="3941464962" sldId="295"/>
            <ac:picMk id="3" creationId="{E8C11893-1EF3-09E7-BC2C-2FA389FBC573}"/>
          </ac:picMkLst>
        </pc:picChg>
        <pc:picChg chg="add mod">
          <ac:chgData name="Bernt Popp" userId="fc256ff6cafd079a" providerId="LiveId" clId="{C880062D-480E-4716-A909-5A542666B767}" dt="2023-07-13T09:47:33.497" v="2864" actId="1035"/>
          <ac:picMkLst>
            <pc:docMk/>
            <pc:sldMk cId="3941464962" sldId="295"/>
            <ac:picMk id="6" creationId="{718A4D88-C6E6-0E1F-86FC-64DA37F91498}"/>
          </ac:picMkLst>
        </pc:picChg>
        <pc:picChg chg="add del mod">
          <ac:chgData name="Bernt Popp" userId="fc256ff6cafd079a" providerId="LiveId" clId="{C880062D-480E-4716-A909-5A542666B767}" dt="2023-07-13T09:42:33.077" v="2825" actId="478"/>
          <ac:picMkLst>
            <pc:docMk/>
            <pc:sldMk cId="3941464962" sldId="295"/>
            <ac:picMk id="8" creationId="{D4A376BA-A24D-8689-D016-DB2A16EBC2B0}"/>
          </ac:picMkLst>
        </pc:picChg>
        <pc:picChg chg="add mod">
          <ac:chgData name="Bernt Popp" userId="fc256ff6cafd079a" providerId="LiveId" clId="{C880062D-480E-4716-A909-5A542666B767}" dt="2023-07-13T09:55:37.496" v="3019" actId="1035"/>
          <ac:picMkLst>
            <pc:docMk/>
            <pc:sldMk cId="3941464962" sldId="295"/>
            <ac:picMk id="9" creationId="{DE5B5F4F-95CA-0125-B259-C9E8231F3BBD}"/>
          </ac:picMkLst>
        </pc:picChg>
        <pc:picChg chg="add mod">
          <ac:chgData name="Bernt Popp" userId="fc256ff6cafd079a" providerId="LiveId" clId="{C880062D-480E-4716-A909-5A542666B767}" dt="2023-07-13T09:43:11.606" v="2845" actId="164"/>
          <ac:picMkLst>
            <pc:docMk/>
            <pc:sldMk cId="3941464962" sldId="295"/>
            <ac:picMk id="11" creationId="{F42DD092-D4AE-8A71-0216-4A5561EB5211}"/>
          </ac:picMkLst>
        </pc:picChg>
        <pc:picChg chg="add mod">
          <ac:chgData name="Bernt Popp" userId="fc256ff6cafd079a" providerId="LiveId" clId="{C880062D-480E-4716-A909-5A542666B767}" dt="2023-07-13T09:43:11.606" v="2845" actId="164"/>
          <ac:picMkLst>
            <pc:docMk/>
            <pc:sldMk cId="3941464962" sldId="295"/>
            <ac:picMk id="13" creationId="{BA6113B7-6968-88D4-40A2-F5328141CC22}"/>
          </ac:picMkLst>
        </pc:picChg>
        <pc:picChg chg="add mod">
          <ac:chgData name="Bernt Popp" userId="fc256ff6cafd079a" providerId="LiveId" clId="{C880062D-480E-4716-A909-5A542666B767}" dt="2023-07-13T09:43:11.606" v="2845" actId="164"/>
          <ac:picMkLst>
            <pc:docMk/>
            <pc:sldMk cId="3941464962" sldId="295"/>
            <ac:picMk id="15" creationId="{F6C4C39D-A340-E354-7592-3E64C7FC2F6B}"/>
          </ac:picMkLst>
        </pc:picChg>
      </pc:sldChg>
      <pc:sldChg chg="addSp delSp modSp add mod">
        <pc:chgData name="Bernt Popp" userId="fc256ff6cafd079a" providerId="LiveId" clId="{C880062D-480E-4716-A909-5A542666B767}" dt="2023-07-13T09:56:29.507" v="3026"/>
        <pc:sldMkLst>
          <pc:docMk/>
          <pc:sldMk cId="784633628" sldId="296"/>
        </pc:sldMkLst>
        <pc:spChg chg="add mod">
          <ac:chgData name="Bernt Popp" userId="fc256ff6cafd079a" providerId="LiveId" clId="{C880062D-480E-4716-A909-5A542666B767}" dt="2023-07-13T09:18:06.158" v="2783" actId="1076"/>
          <ac:spMkLst>
            <pc:docMk/>
            <pc:sldMk cId="784633628" sldId="296"/>
            <ac:spMk id="2" creationId="{23BC7471-8D2D-9C02-1A5F-367716763BCB}"/>
          </ac:spMkLst>
        </pc:spChg>
        <pc:spChg chg="add del mod">
          <ac:chgData name="Bernt Popp" userId="fc256ff6cafd079a" providerId="LiveId" clId="{C880062D-480E-4716-A909-5A542666B767}" dt="2023-07-12T12:23:04.209" v="444" actId="478"/>
          <ac:spMkLst>
            <pc:docMk/>
            <pc:sldMk cId="784633628" sldId="296"/>
            <ac:spMk id="3" creationId="{5B9CEE84-28FE-01C6-4075-45B0E2D1BB77}"/>
          </ac:spMkLst>
        </pc:spChg>
        <pc:spChg chg="add del mod">
          <ac:chgData name="Bernt Popp" userId="fc256ff6cafd079a" providerId="LiveId" clId="{C880062D-480E-4716-A909-5A542666B767}" dt="2023-07-13T09:16:38.777" v="2743" actId="767"/>
          <ac:spMkLst>
            <pc:docMk/>
            <pc:sldMk cId="784633628" sldId="296"/>
            <ac:spMk id="3" creationId="{8A16CEFC-E944-807F-7E79-CE53A3AECA4C}"/>
          </ac:spMkLst>
        </pc:spChg>
        <pc:spChg chg="add del mod">
          <ac:chgData name="Bernt Popp" userId="fc256ff6cafd079a" providerId="LiveId" clId="{C880062D-480E-4716-A909-5A542666B767}" dt="2023-07-13T09:16:47.582" v="2745" actId="767"/>
          <ac:spMkLst>
            <pc:docMk/>
            <pc:sldMk cId="784633628" sldId="296"/>
            <ac:spMk id="6" creationId="{88D70E16-E720-9DE9-79C3-738390CC2A28}"/>
          </ac:spMkLst>
        </pc:spChg>
        <pc:spChg chg="mod">
          <ac:chgData name="Bernt Popp" userId="fc256ff6cafd079a" providerId="LiveId" clId="{C880062D-480E-4716-A909-5A542666B767}" dt="2023-07-12T12:25:31.627" v="491" actId="255"/>
          <ac:spMkLst>
            <pc:docMk/>
            <pc:sldMk cId="784633628" sldId="296"/>
            <ac:spMk id="7" creationId="{6B913278-3E98-DE08-8DAA-30331E2C452B}"/>
          </ac:spMkLst>
        </pc:spChg>
        <pc:spChg chg="del">
          <ac:chgData name="Bernt Popp" userId="fc256ff6cafd079a" providerId="LiveId" clId="{C880062D-480E-4716-A909-5A542666B767}" dt="2023-07-12T12:23:01.364" v="442" actId="478"/>
          <ac:spMkLst>
            <pc:docMk/>
            <pc:sldMk cId="784633628" sldId="296"/>
            <ac:spMk id="8" creationId="{6A334DE4-A683-086B-13BD-B78E3469EEBA}"/>
          </ac:spMkLst>
        </pc:spChg>
        <pc:spChg chg="mod">
          <ac:chgData name="Bernt Popp" userId="fc256ff6cafd079a" providerId="LiveId" clId="{C880062D-480E-4716-A909-5A542666B767}" dt="2023-07-12T12:22:53.815" v="439" actId="6549"/>
          <ac:spMkLst>
            <pc:docMk/>
            <pc:sldMk cId="784633628" sldId="296"/>
            <ac:spMk id="10" creationId="{868C7757-A6F5-4264-07BE-DFA56E41D186}"/>
          </ac:spMkLst>
        </pc:spChg>
        <pc:spChg chg="del">
          <ac:chgData name="Bernt Popp" userId="fc256ff6cafd079a" providerId="LiveId" clId="{C880062D-480E-4716-A909-5A542666B767}" dt="2023-07-12T12:22:54.822" v="440" actId="478"/>
          <ac:spMkLst>
            <pc:docMk/>
            <pc:sldMk cId="784633628" sldId="296"/>
            <ac:spMk id="16" creationId="{997D1785-F12E-401A-59CC-649B98CCD681}"/>
          </ac:spMkLst>
        </pc:spChg>
        <pc:grpChg chg="del">
          <ac:chgData name="Bernt Popp" userId="fc256ff6cafd079a" providerId="LiveId" clId="{C880062D-480E-4716-A909-5A542666B767}" dt="2023-07-12T12:22:56.157" v="441" actId="478"/>
          <ac:grpSpMkLst>
            <pc:docMk/>
            <pc:sldMk cId="784633628" sldId="296"/>
            <ac:grpSpMk id="17" creationId="{C2950E17-99B7-62F4-50E8-30A465A33F09}"/>
          </ac:grpSpMkLst>
        </pc:grpChg>
        <pc:picChg chg="add mod">
          <ac:chgData name="Bernt Popp" userId="fc256ff6cafd079a" providerId="LiveId" clId="{C880062D-480E-4716-A909-5A542666B767}" dt="2023-07-12T12:23:12.083" v="446" actId="1076"/>
          <ac:picMkLst>
            <pc:docMk/>
            <pc:sldMk cId="784633628" sldId="296"/>
            <ac:picMk id="4" creationId="{F669F6F3-C591-56F1-B107-1231917A2B16}"/>
          </ac:picMkLst>
        </pc:picChg>
        <pc:picChg chg="add mod">
          <ac:chgData name="Bernt Popp" userId="fc256ff6cafd079a" providerId="LiveId" clId="{C880062D-480E-4716-A909-5A542666B767}" dt="2023-07-13T09:56:29.507" v="3026"/>
          <ac:picMkLst>
            <pc:docMk/>
            <pc:sldMk cId="784633628" sldId="296"/>
            <ac:picMk id="8" creationId="{678199C8-8B44-DBE7-0DF2-48FEAAE7069D}"/>
          </ac:picMkLst>
        </pc:picChg>
      </pc:sldChg>
      <pc:sldChg chg="addSp delSp modSp add mod">
        <pc:chgData name="Bernt Popp" userId="fc256ff6cafd079a" providerId="LiveId" clId="{C880062D-480E-4716-A909-5A542666B767}" dt="2023-07-13T09:56:12.712" v="3020"/>
        <pc:sldMkLst>
          <pc:docMk/>
          <pc:sldMk cId="824156335" sldId="297"/>
        </pc:sldMkLst>
        <pc:spChg chg="mod">
          <ac:chgData name="Bernt Popp" userId="fc256ff6cafd079a" providerId="LiveId" clId="{C880062D-480E-4716-A909-5A542666B767}" dt="2023-07-12T12:25:52.197" v="494" actId="255"/>
          <ac:spMkLst>
            <pc:docMk/>
            <pc:sldMk cId="824156335" sldId="297"/>
            <ac:spMk id="7" creationId="{6B913278-3E98-DE08-8DAA-30331E2C452B}"/>
          </ac:spMkLst>
        </pc:spChg>
        <pc:picChg chg="add mod">
          <ac:chgData name="Bernt Popp" userId="fc256ff6cafd079a" providerId="LiveId" clId="{C880062D-480E-4716-A909-5A542666B767}" dt="2023-07-12T12:23:36.703" v="452" actId="1076"/>
          <ac:picMkLst>
            <pc:docMk/>
            <pc:sldMk cId="824156335" sldId="297"/>
            <ac:picMk id="2" creationId="{89BC1720-E973-AB9D-FF47-FD049EE40A07}"/>
          </ac:picMkLst>
        </pc:picChg>
        <pc:picChg chg="add mod">
          <ac:chgData name="Bernt Popp" userId="fc256ff6cafd079a" providerId="LiveId" clId="{C880062D-480E-4716-A909-5A542666B767}" dt="2023-07-13T09:56:12.712" v="3020"/>
          <ac:picMkLst>
            <pc:docMk/>
            <pc:sldMk cId="824156335" sldId="297"/>
            <ac:picMk id="3" creationId="{4274A2DF-DCB1-421E-298B-696AACFA3FA0}"/>
          </ac:picMkLst>
        </pc:picChg>
        <pc:picChg chg="del">
          <ac:chgData name="Bernt Popp" userId="fc256ff6cafd079a" providerId="LiveId" clId="{C880062D-480E-4716-A909-5A542666B767}" dt="2023-07-12T12:23:21.925" v="448" actId="478"/>
          <ac:picMkLst>
            <pc:docMk/>
            <pc:sldMk cId="824156335" sldId="297"/>
            <ac:picMk id="4" creationId="{F669F6F3-C591-56F1-B107-1231917A2B16}"/>
          </ac:picMkLst>
        </pc:picChg>
      </pc:sldChg>
      <pc:sldChg chg="addSp delSp modSp add del mod">
        <pc:chgData name="Bernt Popp" userId="fc256ff6cafd079a" providerId="LiveId" clId="{C880062D-480E-4716-A909-5A542666B767}" dt="2023-07-12T16:43:29.539" v="2301" actId="47"/>
        <pc:sldMkLst>
          <pc:docMk/>
          <pc:sldMk cId="1912474781" sldId="298"/>
        </pc:sldMkLst>
        <pc:spChg chg="add mod">
          <ac:chgData name="Bernt Popp" userId="fc256ff6cafd079a" providerId="LiveId" clId="{C880062D-480E-4716-A909-5A542666B767}" dt="2023-07-12T12:30:54.841" v="601" actId="20577"/>
          <ac:spMkLst>
            <pc:docMk/>
            <pc:sldMk cId="1912474781" sldId="298"/>
            <ac:spMk id="6" creationId="{59F1E371-D772-C189-781C-53681F68E0EF}"/>
          </ac:spMkLst>
        </pc:spChg>
        <pc:spChg chg="mod">
          <ac:chgData name="Bernt Popp" userId="fc256ff6cafd079a" providerId="LiveId" clId="{C880062D-480E-4716-A909-5A542666B767}" dt="2023-07-12T12:26:15.002" v="498" actId="20577"/>
          <ac:spMkLst>
            <pc:docMk/>
            <pc:sldMk cId="1912474781" sldId="298"/>
            <ac:spMk id="7" creationId="{6B913278-3E98-DE08-8DAA-30331E2C452B}"/>
          </ac:spMkLst>
        </pc:spChg>
        <pc:picChg chg="del">
          <ac:chgData name="Bernt Popp" userId="fc256ff6cafd079a" providerId="LiveId" clId="{C880062D-480E-4716-A909-5A542666B767}" dt="2023-07-12T12:26:07.697" v="496" actId="478"/>
          <ac:picMkLst>
            <pc:docMk/>
            <pc:sldMk cId="1912474781" sldId="298"/>
            <ac:picMk id="2" creationId="{89BC1720-E973-AB9D-FF47-FD049EE40A07}"/>
          </ac:picMkLst>
        </pc:picChg>
        <pc:picChg chg="add mod">
          <ac:chgData name="Bernt Popp" userId="fc256ff6cafd079a" providerId="LiveId" clId="{C880062D-480E-4716-A909-5A542666B767}" dt="2023-07-12T12:30:29.194" v="598" actId="14100"/>
          <ac:picMkLst>
            <pc:docMk/>
            <pc:sldMk cId="1912474781" sldId="298"/>
            <ac:picMk id="3" creationId="{B446E6B5-899F-FA04-490D-17ADA586F65C}"/>
          </ac:picMkLst>
        </pc:picChg>
        <pc:picChg chg="add mod">
          <ac:chgData name="Bernt Popp" userId="fc256ff6cafd079a" providerId="LiveId" clId="{C880062D-480E-4716-A909-5A542666B767}" dt="2023-07-12T12:26:34.878" v="502" actId="1076"/>
          <ac:picMkLst>
            <pc:docMk/>
            <pc:sldMk cId="1912474781" sldId="298"/>
            <ac:picMk id="4" creationId="{CEA201D6-4962-BE9A-0256-0886DC88515E}"/>
          </ac:picMkLst>
        </pc:picChg>
      </pc:sldChg>
      <pc:sldChg chg="addSp modSp add mod modAnim">
        <pc:chgData name="Bernt Popp" userId="fc256ff6cafd079a" providerId="LiveId" clId="{C880062D-480E-4716-A909-5A542666B767}" dt="2023-07-12T16:43:20.384" v="2300" actId="1076"/>
        <pc:sldMkLst>
          <pc:docMk/>
          <pc:sldMk cId="1072565308" sldId="299"/>
        </pc:sldMkLst>
        <pc:spChg chg="add mod ord">
          <ac:chgData name="Bernt Popp" userId="fc256ff6cafd079a" providerId="LiveId" clId="{C880062D-480E-4716-A909-5A542666B767}" dt="2023-07-12T12:33:19.060" v="613" actId="164"/>
          <ac:spMkLst>
            <pc:docMk/>
            <pc:sldMk cId="1072565308" sldId="299"/>
            <ac:spMk id="8" creationId="{98B0FBA0-3290-FD75-3F2F-E3CE429C24DE}"/>
          </ac:spMkLst>
        </pc:spChg>
        <pc:grpChg chg="add mod">
          <ac:chgData name="Bernt Popp" userId="fc256ff6cafd079a" providerId="LiveId" clId="{C880062D-480E-4716-A909-5A542666B767}" dt="2023-07-12T16:43:20.384" v="2300" actId="1076"/>
          <ac:grpSpMkLst>
            <pc:docMk/>
            <pc:sldMk cId="1072565308" sldId="299"/>
            <ac:grpSpMk id="9" creationId="{E77D9E20-70D5-20AF-CA77-951A1368E08B}"/>
          </ac:grpSpMkLst>
        </pc:grpChg>
        <pc:picChg chg="add mod">
          <ac:chgData name="Bernt Popp" userId="fc256ff6cafd079a" providerId="LiveId" clId="{C880062D-480E-4716-A909-5A542666B767}" dt="2023-07-12T12:33:19.060" v="613" actId="164"/>
          <ac:picMkLst>
            <pc:docMk/>
            <pc:sldMk cId="1072565308" sldId="299"/>
            <ac:picMk id="2" creationId="{74368EE9-3E09-2653-39E5-E952ECB5B7B0}"/>
          </ac:picMkLst>
        </pc:picChg>
        <pc:picChg chg="ord">
          <ac:chgData name="Bernt Popp" userId="fc256ff6cafd079a" providerId="LiveId" clId="{C880062D-480E-4716-A909-5A542666B767}" dt="2023-07-12T12:33:15.483" v="612" actId="166"/>
          <ac:picMkLst>
            <pc:docMk/>
            <pc:sldMk cId="1072565308" sldId="299"/>
            <ac:picMk id="4" creationId="{CEA201D6-4962-BE9A-0256-0886DC88515E}"/>
          </ac:picMkLst>
        </pc:picChg>
      </pc:sldChg>
      <pc:sldChg chg="addSp delSp modSp add del mod delAnim modAnim modNotesTx">
        <pc:chgData name="Bernt Popp" userId="fc256ff6cafd079a" providerId="LiveId" clId="{C880062D-480E-4716-A909-5A542666B767}" dt="2023-07-13T08:59:36.762" v="2706" actId="20577"/>
        <pc:sldMkLst>
          <pc:docMk/>
          <pc:sldMk cId="2956114967" sldId="300"/>
        </pc:sldMkLst>
        <pc:spChg chg="del">
          <ac:chgData name="Bernt Popp" userId="fc256ff6cafd079a" providerId="LiveId" clId="{C880062D-480E-4716-A909-5A542666B767}" dt="2023-07-12T12:33:58.600" v="616" actId="478"/>
          <ac:spMkLst>
            <pc:docMk/>
            <pc:sldMk cId="2956114967" sldId="300"/>
            <ac:spMk id="6" creationId="{59F1E371-D772-C189-781C-53681F68E0EF}"/>
          </ac:spMkLst>
        </pc:spChg>
        <pc:spChg chg="mod">
          <ac:chgData name="Bernt Popp" userId="fc256ff6cafd079a" providerId="LiveId" clId="{C880062D-480E-4716-A909-5A542666B767}" dt="2023-07-12T15:10:03.319" v="1354" actId="20577"/>
          <ac:spMkLst>
            <pc:docMk/>
            <pc:sldMk cId="2956114967" sldId="300"/>
            <ac:spMk id="7" creationId="{6B913278-3E98-DE08-8DAA-30331E2C452B}"/>
          </ac:spMkLst>
        </pc:spChg>
        <pc:spChg chg="add del mod">
          <ac:chgData name="Bernt Popp" userId="fc256ff6cafd079a" providerId="LiveId" clId="{C880062D-480E-4716-A909-5A542666B767}" dt="2023-07-12T12:34:00.158" v="617" actId="478"/>
          <ac:spMkLst>
            <pc:docMk/>
            <pc:sldMk cId="2956114967" sldId="300"/>
            <ac:spMk id="11" creationId="{F55A6E10-EC36-74E5-3F0A-3BCB789972BF}"/>
          </ac:spMkLst>
        </pc:spChg>
        <pc:spChg chg="add mod">
          <ac:chgData name="Bernt Popp" userId="fc256ff6cafd079a" providerId="LiveId" clId="{C880062D-480E-4716-A909-5A542666B767}" dt="2023-07-12T16:44:39.649" v="2314" actId="20577"/>
          <ac:spMkLst>
            <pc:docMk/>
            <pc:sldMk cId="2956114967" sldId="300"/>
            <ac:spMk id="12" creationId="{9F5F89B8-BE38-2882-B4A8-B47A6A00D9A1}"/>
          </ac:spMkLst>
        </pc:spChg>
        <pc:grpChg chg="del">
          <ac:chgData name="Bernt Popp" userId="fc256ff6cafd079a" providerId="LiveId" clId="{C880062D-480E-4716-A909-5A542666B767}" dt="2023-07-12T12:34:00.912" v="618" actId="478"/>
          <ac:grpSpMkLst>
            <pc:docMk/>
            <pc:sldMk cId="2956114967" sldId="300"/>
            <ac:grpSpMk id="9" creationId="{E77D9E20-70D5-20AF-CA77-951A1368E08B}"/>
          </ac:grpSpMkLst>
        </pc:grpChg>
        <pc:picChg chg="del mod">
          <ac:chgData name="Bernt Popp" userId="fc256ff6cafd079a" providerId="LiveId" clId="{C880062D-480E-4716-A909-5A542666B767}" dt="2023-07-12T12:34:02.324" v="621" actId="478"/>
          <ac:picMkLst>
            <pc:docMk/>
            <pc:sldMk cId="2956114967" sldId="300"/>
            <ac:picMk id="3" creationId="{B446E6B5-899F-FA04-490D-17ADA586F65C}"/>
          </ac:picMkLst>
        </pc:picChg>
        <pc:picChg chg="del">
          <ac:chgData name="Bernt Popp" userId="fc256ff6cafd079a" providerId="LiveId" clId="{C880062D-480E-4716-A909-5A542666B767}" dt="2023-07-12T12:34:01.846" v="619" actId="478"/>
          <ac:picMkLst>
            <pc:docMk/>
            <pc:sldMk cId="2956114967" sldId="300"/>
            <ac:picMk id="4" creationId="{CEA201D6-4962-BE9A-0256-0886DC88515E}"/>
          </ac:picMkLst>
        </pc:picChg>
      </pc:sldChg>
      <pc:sldChg chg="addSp delSp modSp new mod">
        <pc:chgData name="Bernt Popp" userId="fc256ff6cafd079a" providerId="LiveId" clId="{C880062D-480E-4716-A909-5A542666B767}" dt="2023-07-13T08:08:25.898" v="2530" actId="1076"/>
        <pc:sldMkLst>
          <pc:docMk/>
          <pc:sldMk cId="215878021" sldId="301"/>
        </pc:sldMkLst>
        <pc:spChg chg="mod">
          <ac:chgData name="Bernt Popp" userId="fc256ff6cafd079a" providerId="LiveId" clId="{C880062D-480E-4716-A909-5A542666B767}" dt="2023-07-12T12:36:24.159" v="673" actId="20577"/>
          <ac:spMkLst>
            <pc:docMk/>
            <pc:sldMk cId="215878021" sldId="301"/>
            <ac:spMk id="2" creationId="{B15BF00B-E8A9-F527-3C40-35F9585440BB}"/>
          </ac:spMkLst>
        </pc:spChg>
        <pc:spChg chg="del">
          <ac:chgData name="Bernt Popp" userId="fc256ff6cafd079a" providerId="LiveId" clId="{C880062D-480E-4716-A909-5A542666B767}" dt="2023-07-12T14:35:49.388" v="782" actId="478"/>
          <ac:spMkLst>
            <pc:docMk/>
            <pc:sldMk cId="215878021" sldId="301"/>
            <ac:spMk id="3" creationId="{3B370D7E-D31D-4BEE-CFEF-934C06DA6D49}"/>
          </ac:spMkLst>
        </pc:spChg>
        <pc:spChg chg="add mod">
          <ac:chgData name="Bernt Popp" userId="fc256ff6cafd079a" providerId="LiveId" clId="{C880062D-480E-4716-A909-5A542666B767}" dt="2023-07-13T08:03:53.249" v="2526" actId="1076"/>
          <ac:spMkLst>
            <pc:docMk/>
            <pc:sldMk cId="215878021" sldId="301"/>
            <ac:spMk id="3" creationId="{E3396066-810F-B777-0525-9ED00D5E26C6}"/>
          </ac:spMkLst>
        </pc:spChg>
        <pc:spChg chg="add mod">
          <ac:chgData name="Bernt Popp" userId="fc256ff6cafd079a" providerId="LiveId" clId="{C880062D-480E-4716-A909-5A542666B767}" dt="2023-07-13T08:08:25.898" v="2530" actId="1076"/>
          <ac:spMkLst>
            <pc:docMk/>
            <pc:sldMk cId="215878021" sldId="301"/>
            <ac:spMk id="4" creationId="{A5ED1195-0516-3463-C3FD-214F21021DDA}"/>
          </ac:spMkLst>
        </pc:spChg>
        <pc:spChg chg="del">
          <ac:chgData name="Bernt Popp" userId="fc256ff6cafd079a" providerId="LiveId" clId="{C880062D-480E-4716-A909-5A542666B767}" dt="2023-07-12T14:11:56.597" v="747" actId="478"/>
          <ac:spMkLst>
            <pc:docMk/>
            <pc:sldMk cId="215878021" sldId="301"/>
            <ac:spMk id="4" creationId="{C382F2C0-72B3-A038-037E-E751FBD23B1C}"/>
          </ac:spMkLst>
        </pc:spChg>
        <pc:spChg chg="del">
          <ac:chgData name="Bernt Popp" userId="fc256ff6cafd079a" providerId="LiveId" clId="{C880062D-480E-4716-A909-5A542666B767}" dt="2023-07-12T12:36:26.764" v="674" actId="478"/>
          <ac:spMkLst>
            <pc:docMk/>
            <pc:sldMk cId="215878021" sldId="301"/>
            <ac:spMk id="6" creationId="{0643EFAE-D6E4-ED4F-2F68-E379D2D8E1AD}"/>
          </ac:spMkLst>
        </pc:spChg>
        <pc:spChg chg="add mod">
          <ac:chgData name="Bernt Popp" userId="fc256ff6cafd079a" providerId="LiveId" clId="{C880062D-480E-4716-A909-5A542666B767}" dt="2023-07-12T14:37:30.437" v="817" actId="1076"/>
          <ac:spMkLst>
            <pc:docMk/>
            <pc:sldMk cId="215878021" sldId="301"/>
            <ac:spMk id="8" creationId="{0BD48328-F571-9F58-141F-1401AEEB2142}"/>
          </ac:spMkLst>
        </pc:spChg>
        <pc:spChg chg="add mod">
          <ac:chgData name="Bernt Popp" userId="fc256ff6cafd079a" providerId="LiveId" clId="{C880062D-480E-4716-A909-5A542666B767}" dt="2023-07-12T14:37:42.142" v="829" actId="1036"/>
          <ac:spMkLst>
            <pc:docMk/>
            <pc:sldMk cId="215878021" sldId="301"/>
            <ac:spMk id="10" creationId="{B965FA53-1A62-128A-108F-2031322DD24A}"/>
          </ac:spMkLst>
        </pc:spChg>
        <pc:spChg chg="add mod">
          <ac:chgData name="Bernt Popp" userId="fc256ff6cafd079a" providerId="LiveId" clId="{C880062D-480E-4716-A909-5A542666B767}" dt="2023-07-12T14:37:42.142" v="829" actId="1036"/>
          <ac:spMkLst>
            <pc:docMk/>
            <pc:sldMk cId="215878021" sldId="301"/>
            <ac:spMk id="11" creationId="{3A1E6E25-CF09-2484-0D5D-431E8904125F}"/>
          </ac:spMkLst>
        </pc:spChg>
        <pc:spChg chg="add mod">
          <ac:chgData name="Bernt Popp" userId="fc256ff6cafd079a" providerId="LiveId" clId="{C880062D-480E-4716-A909-5A542666B767}" dt="2023-07-12T14:38:17.835" v="867" actId="20577"/>
          <ac:spMkLst>
            <pc:docMk/>
            <pc:sldMk cId="215878021" sldId="301"/>
            <ac:spMk id="15" creationId="{8DBB7279-D89B-6378-D619-F39CDA0AA6B7}"/>
          </ac:spMkLst>
        </pc:spChg>
        <pc:picChg chg="add mod">
          <ac:chgData name="Bernt Popp" userId="fc256ff6cafd079a" providerId="LiveId" clId="{C880062D-480E-4716-A909-5A542666B767}" dt="2023-07-12T14:37:22.989" v="815" actId="14100"/>
          <ac:picMkLst>
            <pc:docMk/>
            <pc:sldMk cId="215878021" sldId="301"/>
            <ac:picMk id="6" creationId="{671B09B4-C265-7A72-6D14-C79C0D98841C}"/>
          </ac:picMkLst>
        </pc:picChg>
        <pc:picChg chg="add mod">
          <ac:chgData name="Bernt Popp" userId="fc256ff6cafd079a" providerId="LiveId" clId="{C880062D-480E-4716-A909-5A542666B767}" dt="2023-07-13T08:04:01.081" v="2527" actId="1076"/>
          <ac:picMkLst>
            <pc:docMk/>
            <pc:sldMk cId="215878021" sldId="301"/>
            <ac:picMk id="7" creationId="{06AA16CB-9C36-E505-879F-3A2CCEFD01BD}"/>
          </ac:picMkLst>
        </pc:picChg>
        <pc:picChg chg="add mod">
          <ac:chgData name="Bernt Popp" userId="fc256ff6cafd079a" providerId="LiveId" clId="{C880062D-480E-4716-A909-5A542666B767}" dt="2023-07-12T14:37:42.142" v="829" actId="1036"/>
          <ac:picMkLst>
            <pc:docMk/>
            <pc:sldMk cId="215878021" sldId="301"/>
            <ac:picMk id="9" creationId="{247A923D-C490-DB17-3165-AB806A02045E}"/>
          </ac:picMkLst>
        </pc:picChg>
        <pc:picChg chg="add del mod">
          <ac:chgData name="Bernt Popp" userId="fc256ff6cafd079a" providerId="LiveId" clId="{C880062D-480E-4716-A909-5A542666B767}" dt="2023-07-12T14:35:59.370" v="785" actId="478"/>
          <ac:picMkLst>
            <pc:docMk/>
            <pc:sldMk cId="215878021" sldId="301"/>
            <ac:picMk id="12" creationId="{8B17DCA6-C095-BD1E-47B3-895D641C6C75}"/>
          </ac:picMkLst>
        </pc:picChg>
        <pc:picChg chg="add mod modCrop">
          <ac:chgData name="Bernt Popp" userId="fc256ff6cafd079a" providerId="LiveId" clId="{C880062D-480E-4716-A909-5A542666B767}" dt="2023-07-12T14:37:53.255" v="832" actId="1036"/>
          <ac:picMkLst>
            <pc:docMk/>
            <pc:sldMk cId="215878021" sldId="301"/>
            <ac:picMk id="14" creationId="{F6D28480-EFCD-DD8C-E3DF-5D1D934A2A2A}"/>
          </ac:picMkLst>
        </pc:picChg>
        <pc:picChg chg="add del mod">
          <ac:chgData name="Bernt Popp" userId="fc256ff6cafd079a" providerId="LiveId" clId="{C880062D-480E-4716-A909-5A542666B767}" dt="2023-07-12T14:10:24.645" v="694"/>
          <ac:picMkLst>
            <pc:docMk/>
            <pc:sldMk cId="215878021" sldId="301"/>
            <ac:picMk id="1026" creationId="{D679781C-5B83-E46D-02AB-34507AD69316}"/>
          </ac:picMkLst>
        </pc:picChg>
        <pc:picChg chg="add mod">
          <ac:chgData name="Bernt Popp" userId="fc256ff6cafd079a" providerId="LiveId" clId="{C880062D-480E-4716-A909-5A542666B767}" dt="2023-07-12T14:37:42.142" v="829" actId="1036"/>
          <ac:picMkLst>
            <pc:docMk/>
            <pc:sldMk cId="215878021" sldId="301"/>
            <ac:picMk id="1028" creationId="{A5E59152-DE49-EE9F-9C9D-E22F9185A428}"/>
          </ac:picMkLst>
        </pc:picChg>
      </pc:sldChg>
      <pc:sldChg chg="modSp add mod">
        <pc:chgData name="Bernt Popp" userId="fc256ff6cafd079a" providerId="LiveId" clId="{C880062D-480E-4716-A909-5A542666B767}" dt="2023-07-13T09:13:17.214" v="2737" actId="14100"/>
        <pc:sldMkLst>
          <pc:docMk/>
          <pc:sldMk cId="3648255499" sldId="302"/>
        </pc:sldMkLst>
        <pc:spChg chg="mod">
          <ac:chgData name="Bernt Popp" userId="fc256ff6cafd079a" providerId="LiveId" clId="{C880062D-480E-4716-A909-5A542666B767}" dt="2023-07-13T09:13:17.214" v="2737" actId="14100"/>
          <ac:spMkLst>
            <pc:docMk/>
            <pc:sldMk cId="3648255499" sldId="302"/>
            <ac:spMk id="33" creationId="{20844499-2A6F-EA4C-A4C1-34DA9A1E20A4}"/>
          </ac:spMkLst>
        </pc:spChg>
        <pc:spChg chg="mod">
          <ac:chgData name="Bernt Popp" userId="fc256ff6cafd079a" providerId="LiveId" clId="{C880062D-480E-4716-A909-5A542666B767}" dt="2023-07-12T14:55:52.117" v="1008"/>
          <ac:spMkLst>
            <pc:docMk/>
            <pc:sldMk cId="3648255499" sldId="302"/>
            <ac:spMk id="37" creationId="{62EB3F51-D162-BE4F-9218-BA654409CC91}"/>
          </ac:spMkLst>
        </pc:spChg>
      </pc:sldChg>
      <pc:sldChg chg="addSp delSp modSp add mod modAnim">
        <pc:chgData name="Bernt Popp" userId="fc256ff6cafd079a" providerId="LiveId" clId="{C880062D-480E-4716-A909-5A542666B767}" dt="2023-07-13T09:34:07.204" v="2813" actId="1076"/>
        <pc:sldMkLst>
          <pc:docMk/>
          <pc:sldMk cId="3603474058" sldId="303"/>
        </pc:sldMkLst>
        <pc:spChg chg="add mod">
          <ac:chgData name="Bernt Popp" userId="fc256ff6cafd079a" providerId="LiveId" clId="{C880062D-480E-4716-A909-5A542666B767}" dt="2023-07-13T09:34:07.204" v="2813" actId="1076"/>
          <ac:spMkLst>
            <pc:docMk/>
            <pc:sldMk cId="3603474058" sldId="303"/>
            <ac:spMk id="2" creationId="{2C293664-718C-1FFF-6FD8-349FAE9D8AEA}"/>
          </ac:spMkLst>
        </pc:spChg>
        <pc:spChg chg="add del mod">
          <ac:chgData name="Bernt Popp" userId="fc256ff6cafd079a" providerId="LiveId" clId="{C880062D-480E-4716-A909-5A542666B767}" dt="2023-07-12T14:12:51.386" v="755" actId="478"/>
          <ac:spMkLst>
            <pc:docMk/>
            <pc:sldMk cId="3603474058" sldId="303"/>
            <ac:spMk id="3" creationId="{A88FCEFB-C746-7CF6-F956-D49ED1AB6523}"/>
          </ac:spMkLst>
        </pc:spChg>
        <pc:spChg chg="add mod">
          <ac:chgData name="Bernt Popp" userId="fc256ff6cafd079a" providerId="LiveId" clId="{C880062D-480E-4716-A909-5A542666B767}" dt="2023-07-12T14:42:58.346" v="960" actId="1076"/>
          <ac:spMkLst>
            <pc:docMk/>
            <pc:sldMk cId="3603474058" sldId="303"/>
            <ac:spMk id="6" creationId="{2603D518-78AC-72CB-5916-F717AF10532E}"/>
          </ac:spMkLst>
        </pc:spChg>
        <pc:spChg chg="mod">
          <ac:chgData name="Bernt Popp" userId="fc256ff6cafd079a" providerId="LiveId" clId="{C880062D-480E-4716-A909-5A542666B767}" dt="2023-07-13T09:33:05.638" v="2793" actId="20577"/>
          <ac:spMkLst>
            <pc:docMk/>
            <pc:sldMk cId="3603474058" sldId="303"/>
            <ac:spMk id="7" creationId="{6B913278-3E98-DE08-8DAA-30331E2C452B}"/>
          </ac:spMkLst>
        </pc:spChg>
        <pc:spChg chg="del">
          <ac:chgData name="Bernt Popp" userId="fc256ff6cafd079a" providerId="LiveId" clId="{C880062D-480E-4716-A909-5A542666B767}" dt="2023-07-12T14:12:49.393" v="754" actId="478"/>
          <ac:spMkLst>
            <pc:docMk/>
            <pc:sldMk cId="3603474058" sldId="303"/>
            <ac:spMk id="8" creationId="{6A334DE4-A683-086B-13BD-B78E3469EEBA}"/>
          </ac:spMkLst>
        </pc:spChg>
        <pc:spChg chg="add mod">
          <ac:chgData name="Bernt Popp" userId="fc256ff6cafd079a" providerId="LiveId" clId="{C880062D-480E-4716-A909-5A542666B767}" dt="2023-07-12T14:52:58.402" v="982" actId="14100"/>
          <ac:spMkLst>
            <pc:docMk/>
            <pc:sldMk cId="3603474058" sldId="303"/>
            <ac:spMk id="9" creationId="{D756FA9C-A4E6-FE48-E565-FBAACDDBD302}"/>
          </ac:spMkLst>
        </pc:spChg>
        <pc:picChg chg="add mod">
          <ac:chgData name="Bernt Popp" userId="fc256ff6cafd079a" providerId="LiveId" clId="{C880062D-480E-4716-A909-5A542666B767}" dt="2023-07-12T14:38:58.114" v="871" actId="1076"/>
          <ac:picMkLst>
            <pc:docMk/>
            <pc:sldMk cId="3603474058" sldId="303"/>
            <ac:picMk id="4" creationId="{2C553E8F-DAF6-2B16-3D9B-85794FB1B5B9}"/>
          </ac:picMkLst>
        </pc:picChg>
      </pc:sldChg>
      <pc:sldChg chg="addSp delSp modSp add mod">
        <pc:chgData name="Bernt Popp" userId="fc256ff6cafd079a" providerId="LiveId" clId="{C880062D-480E-4716-A909-5A542666B767}" dt="2023-07-13T08:45:18.911" v="2532" actId="790"/>
        <pc:sldMkLst>
          <pc:docMk/>
          <pc:sldMk cId="3173322342" sldId="304"/>
        </pc:sldMkLst>
        <pc:spChg chg="add del mod">
          <ac:chgData name="Bernt Popp" userId="fc256ff6cafd079a" providerId="LiveId" clId="{C880062D-480E-4716-A909-5A542666B767}" dt="2023-07-12T15:05:09.262" v="1285" actId="478"/>
          <ac:spMkLst>
            <pc:docMk/>
            <pc:sldMk cId="3173322342" sldId="304"/>
            <ac:spMk id="3" creationId="{3B615FBD-62DB-0D59-66E4-7E24023CE300}"/>
          </ac:spMkLst>
        </pc:spChg>
        <pc:spChg chg="mod">
          <ac:chgData name="Bernt Popp" userId="fc256ff6cafd079a" providerId="LiveId" clId="{C880062D-480E-4716-A909-5A542666B767}" dt="2023-07-13T08:45:18.911" v="2532" actId="790"/>
          <ac:spMkLst>
            <pc:docMk/>
            <pc:sldMk cId="3173322342" sldId="304"/>
            <ac:spMk id="33" creationId="{20844499-2A6F-EA4C-A4C1-34DA9A1E20A4}"/>
          </ac:spMkLst>
        </pc:spChg>
        <pc:spChg chg="mod">
          <ac:chgData name="Bernt Popp" userId="fc256ff6cafd079a" providerId="LiveId" clId="{C880062D-480E-4716-A909-5A542666B767}" dt="2023-07-12T15:03:03.895" v="1229" actId="790"/>
          <ac:spMkLst>
            <pc:docMk/>
            <pc:sldMk cId="3173322342" sldId="304"/>
            <ac:spMk id="37" creationId="{62EB3F51-D162-BE4F-9218-BA654409CC91}"/>
          </ac:spMkLst>
        </pc:spChg>
      </pc:sldChg>
      <pc:sldChg chg="add del">
        <pc:chgData name="Bernt Popp" userId="fc256ff6cafd079a" providerId="LiveId" clId="{C880062D-480E-4716-A909-5A542666B767}" dt="2023-07-12T12:23:24.131" v="450"/>
        <pc:sldMkLst>
          <pc:docMk/>
          <pc:sldMk cId="2304373186" sldId="43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B842E3-6BA4-481D-8956-6705EE44F994}" type="datetimeFigureOut">
              <a:rPr lang="en-GB" smtClean="0"/>
              <a:t>21/07/2023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A3B036-03DC-422A-A699-242FA6C1E0C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9745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3B036-03DC-422A-A699-242FA6C1E0C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4441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add example for </a:t>
            </a:r>
            <a:r>
              <a:rPr lang="en-US" dirty="0" err="1"/>
              <a:t>trias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3B036-03DC-422A-A699-242FA6C1E0C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9835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3B036-03DC-422A-A699-242FA6C1E0C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938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3B036-03DC-422A-A699-242FA6C1E0C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26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3B036-03DC-422A-A699-242FA6C1E0C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6766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4.png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4.png"/><Relationship Id="rId4" Type="http://schemas.openxmlformats.org/officeDocument/2006/relationships/image" Target="../media/image5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4.png"/><Relationship Id="rId4" Type="http://schemas.openxmlformats.org/officeDocument/2006/relationships/image" Target="../media/image5.sv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4.png"/><Relationship Id="rId4" Type="http://schemas.openxmlformats.org/officeDocument/2006/relationships/image" Target="../media/image5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E5A6E286-16D0-47AE-B001-1CEB426F77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AD9653E-628F-48DE-811E-8D756A0920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384" y="908720"/>
            <a:ext cx="8424936" cy="1497782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0E2FBD7-ACBB-4F37-8144-E2E49E365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384" y="2492896"/>
            <a:ext cx="8424936" cy="792088"/>
          </a:xfrm>
        </p:spPr>
        <p:txBody>
          <a:bodyPr tIns="36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2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1B1347-7A68-4ACE-B37F-1473ED0328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384" y="4149080"/>
            <a:ext cx="1224000" cy="288000"/>
          </a:xfrm>
        </p:spPr>
        <p:txBody>
          <a:bodyPr tIns="61200"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EFAF1353-694D-4980-A7A9-5E16DDF87531}" type="datetime1">
              <a:rPr lang="de-DE" smtClean="0"/>
              <a:t>21.07.2023</a:t>
            </a:fld>
            <a:endParaRPr lang="en-GB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54B3B78-B81B-4ED5-ACA3-C0080CAEB5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384" y="3501008"/>
            <a:ext cx="7704856" cy="360040"/>
          </a:xfrm>
        </p:spPr>
        <p:txBody>
          <a:bodyPr t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AA57B943-0001-4EE2-BC7E-19C2AD07A6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1384" y="3861048"/>
            <a:ext cx="7705378" cy="360040"/>
          </a:xfrm>
        </p:spPr>
        <p:txBody>
          <a:bodyPr tIns="54000"/>
          <a:lstStyle>
            <a:lvl1pPr marL="0">
              <a:lnSpc>
                <a:spcPct val="100000"/>
              </a:lnSpc>
              <a:spcBef>
                <a:spcPts val="0"/>
              </a:spcBef>
              <a:defRPr sz="1600" b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426A8A4-0CA0-4489-9D47-D5C5999CB5F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775298" y="4909592"/>
            <a:ext cx="3110049" cy="1782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E542122-074A-49A6-993A-DAC8FBBDC33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10033" y="5750724"/>
            <a:ext cx="222106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80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5C78B-4EB7-4163-9AFB-379584AF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717C408-929E-4E8C-B88C-28B2F06D8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C2773-E72C-4F32-9041-4EEE847CF6E4}" type="datetime1">
              <a:rPr lang="de-DE" smtClean="0"/>
              <a:t>21.07.2023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013C5F2-786D-4189-8E65-965F5A563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58EE51C-00B6-4810-BBCD-FE54BCD99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7F032382-6987-4A5B-8388-7144A130DB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1384" y="1772568"/>
            <a:ext cx="11089232" cy="4176712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17719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Grafi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5C78B-4EB7-4163-9AFB-379584AF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717C408-929E-4E8C-B88C-28B2F06D8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52D7C-C36A-4AB4-8C78-68B128FE4DA1}" type="datetime1">
              <a:rPr lang="de-DE" smtClean="0"/>
              <a:t>21.07.2023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013C5F2-786D-4189-8E65-965F5A563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58EE51C-00B6-4810-BBCD-FE54BCD99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7F032382-6987-4A5B-8388-7144A130DB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1384" y="1772568"/>
            <a:ext cx="5328592" cy="4176712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8FEF123E-77E9-4A21-8B18-B17FE89266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2026" y="1772816"/>
            <a:ext cx="5328590" cy="4176712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268350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3 Grafi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5C78B-4EB7-4163-9AFB-379584AF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717C408-929E-4E8C-B88C-28B2F06D8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20CBF-0B3D-421B-9ECE-C089E3CCC5A4}" type="datetime1">
              <a:rPr lang="de-DE" smtClean="0"/>
              <a:t>21.07.2023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013C5F2-786D-4189-8E65-965F5A563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58EE51C-00B6-4810-BBCD-FE54BCD99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7F032382-6987-4A5B-8388-7144A130DB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1384" y="1772816"/>
            <a:ext cx="3456384" cy="2304504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8FEF123E-77E9-4A21-8B18-B17FE89266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67808" y="1772816"/>
            <a:ext cx="3456384" cy="2304256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79AF6944-A3E7-4CBD-9B49-2619ED6BFEE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83563" y="1772816"/>
            <a:ext cx="3457575" cy="2303462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84A825DC-95AC-4589-8462-4C27830E4F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0193" y="4221088"/>
            <a:ext cx="3457575" cy="1657350"/>
          </a:xfrm>
        </p:spPr>
        <p:txBody>
          <a:bodyPr tIns="36000"/>
          <a:lstStyle>
            <a:lvl1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D1F3E311-8EC9-4675-8863-3AA22D19049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67213" y="4221088"/>
            <a:ext cx="3457575" cy="1657350"/>
          </a:xfrm>
        </p:spPr>
        <p:txBody>
          <a:bodyPr tIns="36000"/>
          <a:lstStyle>
            <a:lvl1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A5A59EB7-A456-4509-9410-E72C278DF8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83563" y="4221163"/>
            <a:ext cx="3457575" cy="1657350"/>
          </a:xfrm>
        </p:spPr>
        <p:txBody>
          <a:bodyPr tIns="3600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74424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3819B7BD-07B5-45B3-9212-845053AFDD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50C298-2068-49AF-8BB2-A850CCA68B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1384" y="1700808"/>
            <a:ext cx="5328592" cy="3888432"/>
          </a:xfrm>
        </p:spPr>
        <p:txBody>
          <a:bodyPr/>
          <a:lstStyle>
            <a:lvl1pPr marL="0" indent="0">
              <a:spcBef>
                <a:spcPts val="0"/>
              </a:spcBef>
              <a:buFont typeface="+mj-lt"/>
              <a:buNone/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0451DAE-2D02-4860-A42E-DD4FB38541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024" y="1700809"/>
            <a:ext cx="5328592" cy="3888432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7pPr>
            <a:lvl9pPr marL="0" indent="0">
              <a:spcBef>
                <a:spcPts val="0"/>
              </a:spcBef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D895308F-49A1-4037-A2C0-E450BD0B4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6F6F4A6-3EEB-405A-9AC7-F45FC27CBED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775298" y="4909592"/>
            <a:ext cx="3110049" cy="1782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578950A-0BCE-4AF5-BD85-300714401B8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10033" y="5750724"/>
            <a:ext cx="222106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9718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47C45994-FFEC-4E42-97E7-E598FA17EB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50C298-2068-49AF-8BB2-A850CCA68B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1384" y="3717032"/>
            <a:ext cx="5328592" cy="1872208"/>
          </a:xfrm>
        </p:spPr>
        <p:txBody>
          <a:bodyPr/>
          <a:lstStyle>
            <a:lvl1pPr marL="0" indent="0">
              <a:spcBef>
                <a:spcPts val="0"/>
              </a:spcBef>
              <a:buFont typeface="+mj-lt"/>
              <a:buNone/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D895308F-49A1-4037-A2C0-E450BD0B4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980728"/>
            <a:ext cx="9936000" cy="792088"/>
          </a:xfrm>
        </p:spPr>
        <p:txBody>
          <a:bodyPr tIns="3600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A56D8E9-CE2A-4071-B45E-C17EDBBDB0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775298" y="4909592"/>
            <a:ext cx="3110049" cy="1782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3939B8A-A2B3-43E8-9869-6A12C59ED9D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10033" y="5750724"/>
            <a:ext cx="222106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740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904CE9-BC0C-4814-998F-C79F96C8B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82A569-95EE-47A6-98FA-7BB280A9E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7F3D8-B3F0-4C4D-85C3-36E7F7300782}" type="datetime1">
              <a:rPr lang="de-DE" smtClean="0"/>
              <a:t>21.07.2023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C222BAA-0257-4EDC-8D30-88CA9AFDC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C7BA60D-178C-45C4-A9E4-BBAF852AF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57998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8EB2541-7CEE-4158-97A3-7265B2D5E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075B4-8C6E-402D-AAD0-EC0FFCFB25DF}" type="datetime1">
              <a:rPr lang="de-DE" smtClean="0"/>
              <a:t>21.07.2023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A0A086C-F3D1-40B8-9DFB-59A2ECCA9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F17735-C342-45AF-A3B3-2EE13EB18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700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5C78B-4EB7-4163-9AFB-379584AF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40B9B0-CE08-4BA8-9371-7E637CC36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717C408-929E-4E8C-B88C-28B2F06D8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21AFF-057E-466F-9447-D0F115EEDBDF}" type="datetime1">
              <a:rPr lang="de-DE" smtClean="0"/>
              <a:t>21.07.2023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013C5F2-786D-4189-8E65-965F5A563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58EE51C-00B6-4810-BBCD-FE54BCD99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9579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44003C52-A1A1-45E8-9ED9-94F1F09398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AD9653E-628F-48DE-811E-8D756A0920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384" y="908720"/>
            <a:ext cx="8424936" cy="1497782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0E2FBD7-ACBB-4F37-8144-E2E49E365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384" y="2492896"/>
            <a:ext cx="8424936" cy="792088"/>
          </a:xfrm>
        </p:spPr>
        <p:txBody>
          <a:bodyPr tIns="36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200" b="0">
                <a:solidFill>
                  <a:schemeClr val="accent3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1B1347-7A68-4ACE-B37F-1473ED0328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520" y="4149080"/>
            <a:ext cx="1224000" cy="288000"/>
          </a:xfrm>
        </p:spPr>
        <p:txBody>
          <a:bodyPr tIns="61200"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73B1F17C-5FA9-4095-BE16-F1D27AF3C0FA}" type="datetime1">
              <a:rPr lang="de-DE" smtClean="0"/>
              <a:t>21.07.2023</a:t>
            </a:fld>
            <a:endParaRPr lang="en-GB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54B3B78-B81B-4ED5-ACA3-C0080CAEB5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384" y="3501008"/>
            <a:ext cx="7704856" cy="360040"/>
          </a:xfrm>
        </p:spPr>
        <p:txBody>
          <a:bodyPr t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AA57B943-0001-4EE2-BC7E-19C2AD07A6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1384" y="3861048"/>
            <a:ext cx="7705378" cy="360040"/>
          </a:xfrm>
        </p:spPr>
        <p:txBody>
          <a:bodyPr tIns="54000"/>
          <a:lstStyle>
            <a:lvl1pPr marL="0">
              <a:lnSpc>
                <a:spcPct val="100000"/>
              </a:lnSpc>
              <a:spcBef>
                <a:spcPts val="0"/>
              </a:spcBef>
              <a:defRPr sz="1600" b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74E842A-C6E2-40DE-8356-EEB5AE87247C}"/>
              </a:ext>
            </a:extLst>
          </p:cNvPr>
          <p:cNvSpPr/>
          <p:nvPr userDrawn="1"/>
        </p:nvSpPr>
        <p:spPr>
          <a:xfrm>
            <a:off x="0" y="0"/>
            <a:ext cx="12192000" cy="5423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C3EC11B-5C4D-4AFF-888A-69BC7101BF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775298" y="4909592"/>
            <a:ext cx="3110049" cy="17820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7D10ED20-8C36-42ED-90E8-3D2DD95E6F5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10033" y="5750724"/>
            <a:ext cx="222106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200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5C78B-4EB7-4163-9AFB-379584AF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40B9B0-CE08-4BA8-9371-7E637CC36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60000" indent="-360000">
              <a:buClr>
                <a:schemeClr val="accent2"/>
              </a:buClr>
              <a:buFont typeface="+mj-lt"/>
              <a:buAutoNum type="arabicPeriod"/>
              <a:defRPr b="0">
                <a:solidFill>
                  <a:schemeClr val="tx1"/>
                </a:solidFill>
              </a:defRPr>
            </a:lvl1pPr>
            <a:lvl2pPr marL="594000" indent="-234000">
              <a:buClr>
                <a:schemeClr val="accent2"/>
              </a:buClr>
              <a:buFont typeface="Arial" panose="020B0604020202020204" pitchFamily="34" charset="0"/>
              <a:buChar char="•"/>
              <a:defRPr/>
            </a:lvl2pPr>
            <a:lvl3pPr marL="594000" indent="-234000">
              <a:defRPr/>
            </a:lvl3pPr>
            <a:lvl4pPr marL="594000" indent="-234000">
              <a:defRPr/>
            </a:lvl4pPr>
            <a:lvl5pPr marL="594000" indent="-234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717C408-929E-4E8C-B88C-28B2F06D8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25890-3535-4B99-BCC2-746212E7D208}" type="datetime1">
              <a:rPr lang="de-DE" smtClean="0"/>
              <a:t>21.07.2023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013C5F2-786D-4189-8E65-965F5A563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58EE51C-00B6-4810-BBCD-FE54BCD99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144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Inhaltsverzeichnis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5C78B-4EB7-4163-9AFB-379584AF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40B9B0-CE08-4BA8-9371-7E637CC36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60000" indent="-360000">
              <a:buClr>
                <a:schemeClr val="accent2"/>
              </a:buClr>
              <a:buFont typeface="+mj-lt"/>
              <a:buAutoNum type="arabicPeriod"/>
              <a:defRPr b="0">
                <a:solidFill>
                  <a:schemeClr val="bg1"/>
                </a:solidFill>
              </a:defRPr>
            </a:lvl1pPr>
            <a:lvl2pPr marL="594000" indent="-234000">
              <a:buClr>
                <a:schemeClr val="accent2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594000" indent="-234000">
              <a:defRPr>
                <a:solidFill>
                  <a:schemeClr val="bg1"/>
                </a:solidFill>
              </a:defRPr>
            </a:lvl3pPr>
            <a:lvl4pPr marL="594000" indent="-234000">
              <a:defRPr>
                <a:solidFill>
                  <a:schemeClr val="bg1"/>
                </a:solidFill>
              </a:defRPr>
            </a:lvl4pPr>
            <a:lvl5pPr marL="594000" indent="-2340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717C408-929E-4E8C-B88C-28B2F06D8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884A15-7728-4343-928E-C0B5C25FF697}" type="datetime1">
              <a:rPr lang="de-DE" smtClean="0"/>
              <a:t>21.07.2023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013C5F2-786D-4189-8E65-965F5A563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der Präsentation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58EE51C-00B6-4810-BBCD-FE54BCD99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C03F2F4-3D73-4946-89C6-7727ECB7DC00}" type="slidenum">
              <a:rPr lang="en-GB" smtClean="0"/>
              <a:pPr/>
              <a:t>‹Nr.›</a:t>
            </a:fld>
            <a:endParaRPr lang="en-GB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9267EE4-DC4A-4795-BE04-405DCD05F5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004400" y="6094800"/>
            <a:ext cx="1776848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914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9809D42F-46B1-42EC-A13F-2A15D3DB0C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C1C897F-07DD-4455-A122-6270A86F6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1628800"/>
            <a:ext cx="11089232" cy="2448000"/>
          </a:xfrm>
        </p:spPr>
        <p:txBody>
          <a:bodyPr anchor="t" anchorCtr="0"/>
          <a:lstStyle>
            <a:lvl1pPr>
              <a:lnSpc>
                <a:spcPct val="100000"/>
              </a:lnSpc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34FC1B-C54D-4A37-8FC0-EDC2CA99C41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1384" y="112927"/>
            <a:ext cx="11089232" cy="1500187"/>
          </a:xfrm>
        </p:spPr>
        <p:txBody>
          <a:bodyPr tIns="18000"/>
          <a:lstStyle>
            <a:lvl1pPr marL="0" indent="0">
              <a:buFont typeface="+mj-lt"/>
              <a:buNone/>
              <a:defRPr sz="9000" b="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000" b="0">
                <a:solidFill>
                  <a:schemeClr val="accent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9000" b="0">
                <a:solidFill>
                  <a:schemeClr val="accent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9000" b="0">
                <a:solidFill>
                  <a:schemeClr val="accent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9000" b="0">
                <a:solidFill>
                  <a:schemeClr val="accent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9000" b="0">
                <a:solidFill>
                  <a:schemeClr val="accent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9000" b="0">
                <a:solidFill>
                  <a:schemeClr val="accent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9000" b="0">
                <a:solidFill>
                  <a:schemeClr val="accent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9000" b="0">
                <a:solidFill>
                  <a:schemeClr val="accent2"/>
                </a:solidFill>
              </a:defRPr>
            </a:lvl9pPr>
          </a:lstStyle>
          <a:p>
            <a:pPr lvl="0"/>
            <a:r>
              <a:rPr lang="de-DE" dirty="0"/>
              <a:t>Nr.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E5CF29-BBAA-4ACF-BCC7-35BB5F3D8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5C7F7-154A-43C5-AB12-C2FCA7F84A5E}" type="datetime1">
              <a:rPr lang="de-DE" smtClean="0"/>
              <a:t>21.07.2023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236100-60E8-4E9E-86E4-6ECCB38AC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C66D73-6145-4EDA-B42A-178CEBC88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224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8EB2541-7CEE-4158-97A3-7265B2D5E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BB776-907E-4CD6-B6E2-29317853EDEC}" type="datetime1">
              <a:rPr lang="de-DE" smtClean="0"/>
              <a:t>21.07.2023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A0A086C-F3D1-40B8-9DFB-59A2ECCA9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F17735-C342-45AF-A3B3-2EE13EB18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t>‹Nr.›</a:t>
            </a:fld>
            <a:endParaRPr lang="en-GB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9F5D74C-1420-4AB8-A729-F0879CAE96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384" y="692697"/>
            <a:ext cx="11089232" cy="496855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500" b="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9732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50C298-2068-49AF-8BB2-A850CCA68B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1384" y="1700808"/>
            <a:ext cx="5328592" cy="42484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0451DAE-2D02-4860-A42E-DD4FB38541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024" y="1700808"/>
            <a:ext cx="5328592" cy="424847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D895308F-49A1-4037-A2C0-E450BD0B4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9B3ABFAA-9642-4B05-80EE-5AF92C4EC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2EF4B-703B-4F9A-BC8F-BF0883629446}" type="datetime1">
              <a:rPr lang="de-DE" smtClean="0"/>
              <a:t>21.07.2023</a:t>
            </a:fld>
            <a:endParaRPr lang="en-GB"/>
          </a:p>
        </p:txBody>
      </p: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BD2519BF-BDB4-4096-B2C3-39A3D7C5C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  <a:endParaRPr lang="en-GB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4A22B99D-742E-4480-A561-5B5A58045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2380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5C78B-4EB7-4163-9AFB-379584AF7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76672"/>
            <a:ext cx="5327999" cy="864000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40B9B0-CE08-4BA8-9371-7E637CC36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1700808"/>
            <a:ext cx="5328000" cy="42484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6FE73EF4-2BCC-469E-9683-114DBB4386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12024" y="548680"/>
            <a:ext cx="5328520" cy="5400600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BE054B53-AC56-4DA0-807C-4883F23D47E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F2000C8-74CA-465C-9557-1007052404F0}" type="datetime1">
              <a:rPr lang="de-DE" smtClean="0"/>
              <a:t>21.07.2023</a:t>
            </a:fld>
            <a:endParaRPr lang="en-GB"/>
          </a:p>
        </p:txBody>
      </p: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5EE6EB49-D030-450C-99B9-15172A99E9E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Titel der Präsentation</a:t>
            </a:r>
            <a:endParaRPr lang="en-GB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CD9BE316-FB6A-4B64-B9CA-B94637F0DFD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0444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CEC7D1A-1AD3-4526-9446-CC6AACB25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76672"/>
            <a:ext cx="9936000" cy="864000"/>
          </a:xfrm>
          <a:prstGeom prst="rect">
            <a:avLst/>
          </a:prstGeom>
        </p:spPr>
        <p:txBody>
          <a:bodyPr vert="horz" lIns="0" tIns="1800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F511AC-E4E2-4D62-AD5D-6352E3EE2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1384" y="1700808"/>
            <a:ext cx="9936000" cy="4248472"/>
          </a:xfrm>
          <a:prstGeom prst="rect">
            <a:avLst/>
          </a:prstGeom>
        </p:spPr>
        <p:txBody>
          <a:bodyPr vert="horz" lIns="0" tIns="1800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Siebente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  <a:p>
            <a:pPr lvl="4"/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A97232-DFF6-486E-A4CE-4FA70C5CBB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3520" y="6381328"/>
            <a:ext cx="792000" cy="216000"/>
          </a:xfrm>
          <a:prstGeom prst="rect">
            <a:avLst/>
          </a:prstGeom>
        </p:spPr>
        <p:txBody>
          <a:bodyPr vert="horz" lIns="0" tIns="50400" rIns="0" bIns="0" rtlCol="0" anchor="t" anchorCtr="0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03BE9-BA26-47EA-B9C6-CB718202C27E}" type="datetime1">
              <a:rPr lang="de-DE" smtClean="0"/>
              <a:t>21.07.2023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6C2777-E81C-4B10-B2BA-4D5DABDF80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9536" y="6381328"/>
            <a:ext cx="4320000" cy="216000"/>
          </a:xfrm>
          <a:prstGeom prst="rect">
            <a:avLst/>
          </a:prstGeom>
        </p:spPr>
        <p:txBody>
          <a:bodyPr vert="horz" lIns="0" tIns="50400" rIns="0" bIns="0" rtlCol="0" anchor="t" anchorCtr="0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Titel der Präsentation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5917DF-0349-437A-A790-72D2C840E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384" y="6381328"/>
            <a:ext cx="288000" cy="216000"/>
          </a:xfrm>
          <a:prstGeom prst="rect">
            <a:avLst/>
          </a:prstGeom>
        </p:spPr>
        <p:txBody>
          <a:bodyPr vert="horz" lIns="0" tIns="50400" rIns="0" bIns="0" rtlCol="0" anchor="t" anchorCtr="0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3F2F4-3D73-4946-89C6-7727ECB7DC00}" type="slidenum">
              <a:rPr lang="en-GB" smtClean="0"/>
              <a:pPr/>
              <a:t>‹Nr.›</a:t>
            </a:fld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5E2C982-9524-43C9-8075-89381F3EE055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0003020" y="6093360"/>
            <a:ext cx="1776848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84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7" r:id="rId3"/>
    <p:sldLayoutId id="2147483665" r:id="rId4"/>
    <p:sldLayoutId id="2147483666" r:id="rId5"/>
    <p:sldLayoutId id="2147483651" r:id="rId6"/>
    <p:sldLayoutId id="2147483664" r:id="rId7"/>
    <p:sldLayoutId id="2147483652" r:id="rId8"/>
    <p:sldLayoutId id="2147483660" r:id="rId9"/>
    <p:sldLayoutId id="2147483661" r:id="rId10"/>
    <p:sldLayoutId id="2147483662" r:id="rId11"/>
    <p:sldLayoutId id="2147483663" r:id="rId12"/>
    <p:sldLayoutId id="2147483670" r:id="rId13"/>
    <p:sldLayoutId id="2147483671" r:id="rId14"/>
    <p:sldLayoutId id="2147483654" r:id="rId15"/>
    <p:sldLayoutId id="2147483655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600"/>
        </a:spcBef>
        <a:buFontTx/>
        <a:buNone/>
        <a:defRPr sz="2000" b="1" kern="1200">
          <a:solidFill>
            <a:schemeClr val="accent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34000" indent="-234000" algn="l" defTabSz="914400" rtl="0" eaLnBrk="1" latinLnBrk="0" hangingPunct="1">
        <a:lnSpc>
          <a:spcPct val="114000"/>
        </a:lnSpc>
        <a:spcBef>
          <a:spcPts val="6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594000" indent="-234000" algn="l" defTabSz="914400" rtl="0" eaLnBrk="1" latinLnBrk="0" hangingPunct="1">
        <a:lnSpc>
          <a:spcPct val="114000"/>
        </a:lnSpc>
        <a:spcBef>
          <a:spcPts val="6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360000" algn="l" defTabSz="914400" rtl="0" eaLnBrk="1" latinLnBrk="0" hangingPunct="1">
        <a:lnSpc>
          <a:spcPct val="114000"/>
        </a:lnSpc>
        <a:spcBef>
          <a:spcPts val="600"/>
        </a:spcBef>
        <a:buClr>
          <a:schemeClr val="accent2"/>
        </a:buClr>
        <a:buFont typeface="+mj-lt"/>
        <a:buAutoNum type="arabicPeriod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594000" indent="-234000" algn="l" defTabSz="914400" rtl="0" eaLnBrk="1" latinLnBrk="0" hangingPunct="1">
        <a:lnSpc>
          <a:spcPct val="114000"/>
        </a:lnSpc>
        <a:spcBef>
          <a:spcPts val="600"/>
        </a:spcBef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000" indent="-234000" algn="l" defTabSz="914400" rtl="0" eaLnBrk="1" latinLnBrk="0" hangingPunct="1">
        <a:lnSpc>
          <a:spcPct val="114000"/>
        </a:lnSpc>
        <a:spcBef>
          <a:spcPts val="600"/>
        </a:spcBef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594000" indent="-234000" algn="l" defTabSz="914400" rtl="0" eaLnBrk="1" latinLnBrk="0" hangingPunct="1">
        <a:lnSpc>
          <a:spcPct val="114000"/>
        </a:lnSpc>
        <a:spcBef>
          <a:spcPts val="600"/>
        </a:spcBef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594000" indent="-234000" algn="l" defTabSz="914400" rtl="0" eaLnBrk="1" latinLnBrk="0" hangingPunct="1">
        <a:lnSpc>
          <a:spcPct val="114000"/>
        </a:lnSpc>
        <a:spcBef>
          <a:spcPts val="600"/>
        </a:spcBef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jp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ysndd.org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hyperlink" Target="http://www.sysndd.org/" TargetMode="External"/><Relationship Id="rId10" Type="http://schemas.openxmlformats.org/officeDocument/2006/relationships/image" Target="../media/image16.sv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FF6F3ACB-E5B2-4F09-998E-035BD106EE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384" y="1571178"/>
            <a:ext cx="10873208" cy="1497782"/>
          </a:xfrm>
        </p:spPr>
        <p:txBody>
          <a:bodyPr/>
          <a:lstStyle/>
          <a:p>
            <a:r>
              <a:rPr lang="en-US" sz="3600" dirty="0">
                <a:sym typeface="Wingdings" panose="05000000000000000000" pitchFamily="2" charset="2"/>
              </a:rPr>
              <a:t>Kidney-Genetics</a:t>
            </a:r>
            <a:r>
              <a:rPr lang="en-US" sz="2800" b="0" dirty="0">
                <a:sym typeface="Wingdings" panose="05000000000000000000" pitchFamily="2" charset="2"/>
              </a:rPr>
              <a:t>: a curated list of kidney-disease associated genes enables standardized diagnostics and development of an automated </a:t>
            </a:r>
            <a:r>
              <a:rPr lang="en-US" sz="3600" dirty="0" err="1">
                <a:sym typeface="Wingdings" panose="05000000000000000000" pitchFamily="2" charset="2"/>
              </a:rPr>
              <a:t>Nephro</a:t>
            </a:r>
            <a:r>
              <a:rPr lang="en-US" sz="3600" dirty="0">
                <a:sym typeface="Wingdings" panose="05000000000000000000" pitchFamily="2" charset="2"/>
              </a:rPr>
              <a:t> Candidate Score </a:t>
            </a:r>
            <a:r>
              <a:rPr lang="en-US" sz="2800" b="0" dirty="0">
                <a:sym typeface="Wingdings" panose="05000000000000000000" pitchFamily="2" charset="2"/>
              </a:rPr>
              <a:t>(NCS)</a:t>
            </a:r>
            <a:endParaRPr lang="en-GB" sz="2800" b="0" dirty="0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5E4F06A7-FE5B-48C9-8335-BDA2001AB1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384" y="3789040"/>
            <a:ext cx="7704856" cy="360040"/>
          </a:xfrm>
        </p:spPr>
        <p:txBody>
          <a:bodyPr/>
          <a:lstStyle/>
          <a:p>
            <a:r>
              <a:rPr lang="de-DE" sz="1800" b="0" dirty="0"/>
              <a:t>CADS-Meeting 2023-07-13, Bernt Popp</a:t>
            </a:r>
          </a:p>
        </p:txBody>
      </p:sp>
    </p:spTree>
    <p:extLst>
      <p:ext uri="{BB962C8B-B14F-4D97-AF65-F5344CB8AC3E}">
        <p14:creationId xmlns:p14="http://schemas.microsoft.com/office/powerpoint/2010/main" val="1333752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6B913278-3E98-DE08-8DAA-30331E2C4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Kidney</a:t>
            </a:r>
            <a:r>
              <a:rPr lang="de-DE" dirty="0"/>
              <a:t>-Genetics -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status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2DA05EC-16F6-3FC9-F3A1-4275B3170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446E6B5-899F-FA04-490D-17ADA586F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474" y="1124745"/>
            <a:ext cx="6765452" cy="4608512"/>
          </a:xfrm>
          <a:prstGeom prst="rect">
            <a:avLst/>
          </a:prstGeom>
        </p:spPr>
      </p:pic>
      <p:sp>
        <p:nvSpPr>
          <p:cNvPr id="6" name="Inhaltsplatzhalter 7">
            <a:extLst>
              <a:ext uri="{FF2B5EF4-FFF2-40B4-BE49-F238E27FC236}">
                <a16:creationId xmlns:a16="http://schemas.microsoft.com/office/drawing/2014/main" id="{59F1E371-D772-C189-781C-53681F68E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626" y="1700808"/>
            <a:ext cx="4790270" cy="4248472"/>
          </a:xfrm>
        </p:spPr>
        <p:txBody>
          <a:bodyPr/>
          <a:lstStyle/>
          <a:p>
            <a:pPr marL="342900" indent="-342900">
              <a:buFontTx/>
              <a:buChar char="-"/>
            </a:pPr>
            <a:endParaRPr lang="en-US" sz="1600" dirty="0">
              <a:solidFill>
                <a:srgbClr val="000000"/>
              </a:solidFill>
            </a:endParaRPr>
          </a:p>
          <a:p>
            <a:pPr marL="342900" indent="-342900">
              <a:buFontTx/>
              <a:buChar char="-"/>
            </a:pPr>
            <a:endParaRPr lang="en-US" sz="1600" dirty="0">
              <a:solidFill>
                <a:srgbClr val="000000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1600" dirty="0">
                <a:solidFill>
                  <a:srgbClr val="000000"/>
                </a:solidFill>
              </a:rPr>
              <a:t>Code</a:t>
            </a:r>
            <a:r>
              <a:rPr lang="en-US" sz="1600" b="0" dirty="0">
                <a:solidFill>
                  <a:srgbClr val="000000"/>
                </a:solidFill>
              </a:rPr>
              <a:t> on GitHub:</a:t>
            </a:r>
          </a:p>
          <a:p>
            <a:r>
              <a:rPr lang="en-US" sz="1600" b="1" dirty="0">
                <a:solidFill>
                  <a:schemeClr val="tx2"/>
                </a:solidFill>
              </a:rPr>
              <a:t>https://github.com/halbritter-lab/kidney-genetics</a:t>
            </a:r>
          </a:p>
          <a:p>
            <a:endParaRPr lang="en-US" sz="1600" b="0" dirty="0">
              <a:solidFill>
                <a:srgbClr val="000000"/>
              </a:solidFill>
            </a:endParaRPr>
          </a:p>
          <a:p>
            <a:endParaRPr lang="en-US" sz="1600" b="0" dirty="0">
              <a:solidFill>
                <a:srgbClr val="000000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1600" dirty="0">
                <a:solidFill>
                  <a:srgbClr val="000000"/>
                </a:solidFill>
              </a:rPr>
              <a:t>Website</a:t>
            </a:r>
            <a:r>
              <a:rPr lang="en-US" sz="1600" b="0" dirty="0">
                <a:solidFill>
                  <a:srgbClr val="000000"/>
                </a:solidFill>
              </a:rPr>
              <a:t> and documentation (GitHub Pages):</a:t>
            </a:r>
          </a:p>
          <a:p>
            <a:r>
              <a:rPr lang="en-US" sz="1600" b="1" dirty="0">
                <a:solidFill>
                  <a:schemeClr val="tx2"/>
                </a:solidFill>
              </a:rPr>
              <a:t>https://kidney-genetics.org</a:t>
            </a:r>
            <a:endParaRPr lang="en-US" sz="1600" b="0" dirty="0">
              <a:solidFill>
                <a:srgbClr val="000000"/>
              </a:solidFill>
            </a:endParaRP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77D9E20-70D5-20AF-CA77-951A1368E08B}"/>
              </a:ext>
            </a:extLst>
          </p:cNvPr>
          <p:cNvGrpSpPr/>
          <p:nvPr/>
        </p:nvGrpSpPr>
        <p:grpSpPr>
          <a:xfrm>
            <a:off x="5159896" y="1124743"/>
            <a:ext cx="6912768" cy="4824537"/>
            <a:chOff x="5159896" y="1124743"/>
            <a:chExt cx="6912768" cy="4824537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98B0FBA0-3290-FD75-3F2F-E3CE429C24DE}"/>
                </a:ext>
              </a:extLst>
            </p:cNvPr>
            <p:cNvSpPr/>
            <p:nvPr/>
          </p:nvSpPr>
          <p:spPr>
            <a:xfrm>
              <a:off x="5159896" y="1124743"/>
              <a:ext cx="6912768" cy="48245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74368EE9-3E09-2653-39E5-E952ECB5B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74450" y="2187634"/>
              <a:ext cx="6608478" cy="2753533"/>
            </a:xfrm>
            <a:prstGeom prst="rect">
              <a:avLst/>
            </a:prstGeom>
          </p:spPr>
        </p:pic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CEA201D6-4962-BE9A-0256-0886DC8851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28448" y="493709"/>
            <a:ext cx="1693926" cy="169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6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6B913278-3E98-DE08-8DAA-30331E2C4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Kidney</a:t>
            </a:r>
            <a:r>
              <a:rPr lang="de-DE" dirty="0"/>
              <a:t>-Genetics – Summary and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steps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2DA05EC-16F6-3FC9-F3A1-4275B3170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9F5F89B8-BE38-2882-B4A8-B47A6A00D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1340672"/>
            <a:ext cx="9936000" cy="4608608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rgbClr val="000000"/>
                </a:solidFill>
              </a:rPr>
              <a:t>a</a:t>
            </a:r>
            <a:r>
              <a:rPr lang="en-GB" sz="2000" b="0" dirty="0">
                <a:solidFill>
                  <a:srgbClr val="000000"/>
                </a:solidFill>
              </a:rPr>
              <a:t>utomated and reproducible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rgbClr val="000000"/>
                </a:solidFill>
              </a:rPr>
              <a:t>currently o</a:t>
            </a:r>
            <a:r>
              <a:rPr lang="en-GB" sz="2000" b="0" dirty="0">
                <a:solidFill>
                  <a:srgbClr val="000000"/>
                </a:solidFill>
              </a:rPr>
              <a:t>nly database for kidney disease genes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rgbClr val="000000"/>
                </a:solidFill>
              </a:rPr>
              <a:t>completely open and free</a:t>
            </a:r>
          </a:p>
          <a:p>
            <a:pPr>
              <a:lnSpc>
                <a:spcPct val="150000"/>
              </a:lnSpc>
            </a:pPr>
            <a:r>
              <a:rPr lang="de-DE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b="0" dirty="0">
                <a:solidFill>
                  <a:srgbClr val="000000"/>
                </a:solidFill>
              </a:rPr>
              <a:t> application in </a:t>
            </a:r>
            <a:r>
              <a:rPr lang="en-US" dirty="0">
                <a:solidFill>
                  <a:srgbClr val="000000"/>
                </a:solidFill>
              </a:rPr>
              <a:t>diagnostics</a:t>
            </a:r>
            <a:r>
              <a:rPr lang="en-US" b="0" dirty="0">
                <a:solidFill>
                  <a:srgbClr val="000000"/>
                </a:solidFill>
              </a:rPr>
              <a:t> and </a:t>
            </a:r>
            <a:r>
              <a:rPr lang="en-US" dirty="0">
                <a:solidFill>
                  <a:srgbClr val="000000"/>
                </a:solidFill>
              </a:rPr>
              <a:t>research</a:t>
            </a:r>
            <a:endParaRPr lang="en-US" sz="2000" dirty="0">
              <a:solidFill>
                <a:srgbClr val="000000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000" b="0" dirty="0">
              <a:solidFill>
                <a:srgbClr val="000000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0"/>
                </a:solidFill>
              </a:rPr>
              <a:t>manually curate </a:t>
            </a:r>
            <a:r>
              <a:rPr lang="en-GB" dirty="0">
                <a:solidFill>
                  <a:srgbClr val="000000"/>
                </a:solidFill>
              </a:rPr>
              <a:t>entities </a:t>
            </a:r>
            <a:r>
              <a:rPr lang="en-GB" b="0" dirty="0">
                <a:solidFill>
                  <a:srgbClr val="000000"/>
                </a:solidFill>
              </a:rPr>
              <a:t>for high confidence genes</a:t>
            </a:r>
            <a:endParaRPr lang="en-GB" sz="2000" b="0" dirty="0">
              <a:solidFill>
                <a:srgbClr val="000000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dirty="0">
                <a:solidFill>
                  <a:srgbClr val="000000"/>
                </a:solidFill>
              </a:rPr>
              <a:t>design a </a:t>
            </a:r>
            <a:r>
              <a:rPr lang="en-GB" sz="2000" dirty="0">
                <a:solidFill>
                  <a:srgbClr val="000000"/>
                </a:solidFill>
              </a:rPr>
              <a:t>curation support system </a:t>
            </a:r>
            <a:r>
              <a:rPr lang="en-GB" sz="2000" b="0" dirty="0">
                <a:solidFill>
                  <a:srgbClr val="000000"/>
                </a:solidFill>
              </a:rPr>
              <a:t>and implement </a:t>
            </a:r>
            <a:r>
              <a:rPr lang="en-GB" sz="2000" dirty="0">
                <a:solidFill>
                  <a:srgbClr val="000000"/>
                </a:solidFill>
              </a:rPr>
              <a:t>re-curation workflow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citeable</a:t>
            </a:r>
            <a:r>
              <a:rPr lang="en-GB" b="0" dirty="0">
                <a:solidFill>
                  <a:srgbClr val="000000"/>
                </a:solidFill>
              </a:rPr>
              <a:t> release freezes</a:t>
            </a:r>
            <a:endParaRPr lang="en-GB" sz="2000" b="0" dirty="0">
              <a:solidFill>
                <a:srgbClr val="000000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dirty="0">
                <a:solidFill>
                  <a:srgbClr val="000000"/>
                </a:solidFill>
              </a:rPr>
              <a:t>webtool and API (v2)</a:t>
            </a:r>
            <a:endParaRPr lang="en-US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11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D04AAF-90FE-49F2-878A-058E89C62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22" name="Pie 21">
            <a:extLst>
              <a:ext uri="{FF2B5EF4-FFF2-40B4-BE49-F238E27FC236}">
                <a16:creationId xmlns:a16="http://schemas.microsoft.com/office/drawing/2014/main" id="{541D47FF-AB48-A046-B0B3-512592E644B2}"/>
              </a:ext>
            </a:extLst>
          </p:cNvPr>
          <p:cNvSpPr/>
          <p:nvPr/>
        </p:nvSpPr>
        <p:spPr>
          <a:xfrm>
            <a:off x="1999575" y="1774638"/>
            <a:ext cx="1670400" cy="1670400"/>
          </a:xfrm>
          <a:prstGeom prst="pie">
            <a:avLst>
              <a:gd name="adj1" fmla="val 20516930"/>
              <a:gd name="adj2" fmla="val 16200000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Pie 23">
            <a:extLst>
              <a:ext uri="{FF2B5EF4-FFF2-40B4-BE49-F238E27FC236}">
                <a16:creationId xmlns:a16="http://schemas.microsoft.com/office/drawing/2014/main" id="{20812362-479F-1E4C-8B1D-48419DA5ED19}"/>
              </a:ext>
            </a:extLst>
          </p:cNvPr>
          <p:cNvSpPr/>
          <p:nvPr/>
        </p:nvSpPr>
        <p:spPr>
          <a:xfrm rot="5929740">
            <a:off x="2004056" y="1773674"/>
            <a:ext cx="1670400" cy="1670400"/>
          </a:xfrm>
          <a:prstGeom prst="pie">
            <a:avLst>
              <a:gd name="adj1" fmla="val 10281436"/>
              <a:gd name="adj2" fmla="val 14567278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74ABDE60-A892-DE4E-AEA5-B03118295A51}"/>
              </a:ext>
            </a:extLst>
          </p:cNvPr>
          <p:cNvSpPr txBox="1">
            <a:spLocks/>
          </p:cNvSpPr>
          <p:nvPr/>
        </p:nvSpPr>
        <p:spPr>
          <a:xfrm>
            <a:off x="3613779" y="1750543"/>
            <a:ext cx="3011916" cy="324132"/>
          </a:xfrm>
          <a:prstGeom prst="rect">
            <a:avLst/>
          </a:prstGeom>
        </p:spPr>
        <p:txBody>
          <a:bodyPr numCol="1"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sz="20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360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GB" dirty="0"/>
              <a:t>20% solved</a:t>
            </a:r>
          </a:p>
        </p:txBody>
      </p:sp>
      <p:sp>
        <p:nvSpPr>
          <p:cNvPr id="31" name="Inhaltsplatzhalter 2">
            <a:extLst>
              <a:ext uri="{FF2B5EF4-FFF2-40B4-BE49-F238E27FC236}">
                <a16:creationId xmlns:a16="http://schemas.microsoft.com/office/drawing/2014/main" id="{12B5526F-A0F4-E049-B86A-56BC69958539}"/>
              </a:ext>
            </a:extLst>
          </p:cNvPr>
          <p:cNvSpPr txBox="1">
            <a:spLocks/>
          </p:cNvSpPr>
          <p:nvPr/>
        </p:nvSpPr>
        <p:spPr>
          <a:xfrm>
            <a:off x="3638970" y="2827869"/>
            <a:ext cx="3011916" cy="324132"/>
          </a:xfrm>
          <a:prstGeom prst="rect">
            <a:avLst/>
          </a:prstGeom>
        </p:spPr>
        <p:txBody>
          <a:bodyPr numCol="1"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sz="20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360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GB" dirty="0">
                <a:solidFill>
                  <a:schemeClr val="accent2"/>
                </a:solidFill>
              </a:rPr>
              <a:t>80% unsolved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8B6A1C-38F1-4248-A310-7663E82E5BE0}"/>
              </a:ext>
            </a:extLst>
          </p:cNvPr>
          <p:cNvSpPr txBox="1"/>
          <p:nvPr/>
        </p:nvSpPr>
        <p:spPr>
          <a:xfrm>
            <a:off x="2677596" y="2730027"/>
            <a:ext cx="6221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20844499-2A6F-EA4C-A4C1-34DA9A1E20A4}"/>
              </a:ext>
            </a:extLst>
          </p:cNvPr>
          <p:cNvSpPr txBox="1">
            <a:spLocks/>
          </p:cNvSpPr>
          <p:nvPr/>
        </p:nvSpPr>
        <p:spPr>
          <a:xfrm>
            <a:off x="1999575" y="4339789"/>
            <a:ext cx="8631809" cy="1728192"/>
          </a:xfrm>
          <a:prstGeom prst="rect">
            <a:avLst/>
          </a:prstGeom>
        </p:spPr>
        <p:txBody>
          <a:bodyPr numCol="1"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sz="20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360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u="sng" dirty="0">
                <a:solidFill>
                  <a:schemeClr val="tx1">
                    <a:lumMod val="60000"/>
                    <a:lumOff val="40000"/>
                  </a:schemeClr>
                </a:solidFill>
              </a:rPr>
              <a:t>Goal</a:t>
            </a:r>
            <a:r>
              <a:rPr lang="de-DE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identification of novel kidney disease </a:t>
            </a:r>
            <a:r>
              <a:rPr lang="de-DE" dirty="0">
                <a:solidFill>
                  <a:schemeClr val="tx1">
                    <a:lumMod val="60000"/>
                    <a:lumOff val="40000"/>
                  </a:schemeClr>
                </a:solidFill>
              </a:rPr>
              <a:t>genes</a:t>
            </a:r>
            <a:endParaRPr lang="en-GB" u="sng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GB" u="sng" dirty="0">
                <a:solidFill>
                  <a:schemeClr val="tx1">
                    <a:lumMod val="60000"/>
                    <a:lumOff val="40000"/>
                  </a:schemeClr>
                </a:solidFill>
              </a:rPr>
              <a:t>Problems: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large number of candidate variants from NGS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limited resources for evaluation</a:t>
            </a:r>
            <a:endParaRPr lang="en-GB" i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9C29F7-56A8-F541-B2DF-D2B2FCD4EA69}"/>
              </a:ext>
            </a:extLst>
          </p:cNvPr>
          <p:cNvSpPr txBox="1"/>
          <p:nvPr/>
        </p:nvSpPr>
        <p:spPr>
          <a:xfrm>
            <a:off x="1352694" y="1110152"/>
            <a:ext cx="41453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300" b="1" dirty="0"/>
              <a:t>Congenital Kidney Disorders</a:t>
            </a:r>
          </a:p>
        </p:txBody>
      </p:sp>
      <p:sp>
        <p:nvSpPr>
          <p:cNvPr id="37" name="Titel 1">
            <a:extLst>
              <a:ext uri="{FF2B5EF4-FFF2-40B4-BE49-F238E27FC236}">
                <a16:creationId xmlns:a16="http://schemas.microsoft.com/office/drawing/2014/main" id="{62EB3F51-D162-BE4F-9218-BA654409CC91}"/>
              </a:ext>
            </a:extLst>
          </p:cNvPr>
          <p:cNvSpPr txBox="1">
            <a:spLocks/>
          </p:cNvSpPr>
          <p:nvPr/>
        </p:nvSpPr>
        <p:spPr>
          <a:xfrm>
            <a:off x="695384" y="478918"/>
            <a:ext cx="9936000" cy="864000"/>
          </a:xfrm>
          <a:prstGeom prst="rect">
            <a:avLst/>
          </a:prstGeom>
        </p:spPr>
        <p:txBody>
          <a:bodyPr vert="horz" lIns="0" tIns="1800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CKD – Solving the unsolved</a:t>
            </a:r>
          </a:p>
        </p:txBody>
      </p:sp>
      <p:sp>
        <p:nvSpPr>
          <p:cNvPr id="38" name="Pie 37">
            <a:extLst>
              <a:ext uri="{FF2B5EF4-FFF2-40B4-BE49-F238E27FC236}">
                <a16:creationId xmlns:a16="http://schemas.microsoft.com/office/drawing/2014/main" id="{3976EB63-11E9-5848-A709-9A7E74EEDE30}"/>
              </a:ext>
            </a:extLst>
          </p:cNvPr>
          <p:cNvSpPr/>
          <p:nvPr/>
        </p:nvSpPr>
        <p:spPr>
          <a:xfrm>
            <a:off x="7269512" y="1774638"/>
            <a:ext cx="1670400" cy="1670400"/>
          </a:xfrm>
          <a:prstGeom prst="pie">
            <a:avLst>
              <a:gd name="adj1" fmla="val 539037"/>
              <a:gd name="adj2" fmla="val 3123882"/>
            </a:avLst>
          </a:prstGeom>
          <a:solidFill>
            <a:schemeClr val="accent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9" name="Pie 38">
            <a:extLst>
              <a:ext uri="{FF2B5EF4-FFF2-40B4-BE49-F238E27FC236}">
                <a16:creationId xmlns:a16="http://schemas.microsoft.com/office/drawing/2014/main" id="{3F0B9B77-B35A-C24D-A085-4C0D3D7D34EB}"/>
              </a:ext>
            </a:extLst>
          </p:cNvPr>
          <p:cNvSpPr/>
          <p:nvPr/>
        </p:nvSpPr>
        <p:spPr>
          <a:xfrm rot="5929740">
            <a:off x="7269512" y="1772411"/>
            <a:ext cx="1670400" cy="1670400"/>
          </a:xfrm>
          <a:prstGeom prst="pie">
            <a:avLst>
              <a:gd name="adj1" fmla="val 18807792"/>
              <a:gd name="adj2" fmla="val 1623581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4C23283-4C97-D746-A210-99DE49445020}"/>
              </a:ext>
            </a:extLst>
          </p:cNvPr>
          <p:cNvSpPr txBox="1"/>
          <p:nvPr/>
        </p:nvSpPr>
        <p:spPr>
          <a:xfrm>
            <a:off x="8436025" y="2643246"/>
            <a:ext cx="6221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24A388D-2301-EF42-8BD6-64228DDAFC47}"/>
              </a:ext>
            </a:extLst>
          </p:cNvPr>
          <p:cNvSpPr txBox="1"/>
          <p:nvPr/>
        </p:nvSpPr>
        <p:spPr>
          <a:xfrm>
            <a:off x="6695992" y="1110152"/>
            <a:ext cx="41453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300" b="1" dirty="0"/>
              <a:t>Polycystic Kidney Disease</a:t>
            </a:r>
          </a:p>
        </p:txBody>
      </p:sp>
      <p:sp>
        <p:nvSpPr>
          <p:cNvPr id="44" name="Inhaltsplatzhalter 2">
            <a:extLst>
              <a:ext uri="{FF2B5EF4-FFF2-40B4-BE49-F238E27FC236}">
                <a16:creationId xmlns:a16="http://schemas.microsoft.com/office/drawing/2014/main" id="{B1FBEF98-8097-2149-AD83-3C93894A0539}"/>
              </a:ext>
            </a:extLst>
          </p:cNvPr>
          <p:cNvSpPr txBox="1">
            <a:spLocks/>
          </p:cNvSpPr>
          <p:nvPr/>
        </p:nvSpPr>
        <p:spPr>
          <a:xfrm>
            <a:off x="8996111" y="2873112"/>
            <a:ext cx="3011916" cy="324132"/>
          </a:xfrm>
          <a:prstGeom prst="rect">
            <a:avLst/>
          </a:prstGeom>
        </p:spPr>
        <p:txBody>
          <a:bodyPr numCol="1"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sz="20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360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GB" dirty="0">
                <a:solidFill>
                  <a:schemeClr val="accent2"/>
                </a:solidFill>
              </a:rPr>
              <a:t>10% unsolved</a:t>
            </a:r>
          </a:p>
        </p:txBody>
      </p:sp>
      <p:sp>
        <p:nvSpPr>
          <p:cNvPr id="46" name="Inhaltsplatzhalter 2">
            <a:extLst>
              <a:ext uri="{FF2B5EF4-FFF2-40B4-BE49-F238E27FC236}">
                <a16:creationId xmlns:a16="http://schemas.microsoft.com/office/drawing/2014/main" id="{1BE3107B-6BDA-5246-9C28-971A6A43CE12}"/>
              </a:ext>
            </a:extLst>
          </p:cNvPr>
          <p:cNvSpPr txBox="1">
            <a:spLocks/>
          </p:cNvSpPr>
          <p:nvPr/>
        </p:nvSpPr>
        <p:spPr>
          <a:xfrm>
            <a:off x="8920767" y="1774638"/>
            <a:ext cx="3011916" cy="324132"/>
          </a:xfrm>
          <a:prstGeom prst="rect">
            <a:avLst/>
          </a:prstGeom>
        </p:spPr>
        <p:txBody>
          <a:bodyPr numCol="1"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sz="20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360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GB" dirty="0"/>
              <a:t>90% solved</a:t>
            </a:r>
          </a:p>
        </p:txBody>
      </p:sp>
    </p:spTree>
    <p:extLst>
      <p:ext uri="{BB962C8B-B14F-4D97-AF65-F5344CB8AC3E}">
        <p14:creationId xmlns:p14="http://schemas.microsoft.com/office/powerpoint/2010/main" val="3173322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DB1602A-F52B-1741-A82F-868C662F6AD7}"/>
              </a:ext>
            </a:extLst>
          </p:cNvPr>
          <p:cNvGrpSpPr/>
          <p:nvPr/>
        </p:nvGrpSpPr>
        <p:grpSpPr>
          <a:xfrm>
            <a:off x="1397527" y="4505518"/>
            <a:ext cx="6149133" cy="2077763"/>
            <a:chOff x="1246899" y="4516902"/>
            <a:chExt cx="6149133" cy="2077763"/>
          </a:xfrm>
        </p:grpSpPr>
        <p:sp>
          <p:nvSpPr>
            <p:cNvPr id="16" name="Inhaltsplatzhalter 2">
              <a:extLst>
                <a:ext uri="{FF2B5EF4-FFF2-40B4-BE49-F238E27FC236}">
                  <a16:creationId xmlns:a16="http://schemas.microsoft.com/office/drawing/2014/main" id="{3FB632E7-3B33-B14E-B56D-A451B07BA530}"/>
                </a:ext>
              </a:extLst>
            </p:cNvPr>
            <p:cNvSpPr txBox="1">
              <a:spLocks/>
            </p:cNvSpPr>
            <p:nvPr/>
          </p:nvSpPr>
          <p:spPr>
            <a:xfrm>
              <a:off x="3061402" y="4516902"/>
              <a:ext cx="3460034" cy="324132"/>
            </a:xfrm>
            <a:prstGeom prst="rect">
              <a:avLst/>
            </a:prstGeom>
          </p:spPr>
          <p:txBody>
            <a:bodyPr numCol="1"/>
            <a:lstStyle>
              <a:lvl1pPr marL="0" indent="0" algn="l" defTabSz="914400" rtl="0" eaLnBrk="1" latinLnBrk="0" hangingPunct="1">
                <a:lnSpc>
                  <a:spcPct val="114000"/>
                </a:lnSpc>
                <a:spcBef>
                  <a:spcPts val="600"/>
                </a:spcBef>
                <a:buFontTx/>
                <a:buNone/>
                <a:defRPr sz="2000" b="1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14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114000"/>
                </a:lnSpc>
                <a:spcBef>
                  <a:spcPts val="6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94000" indent="-234000" algn="l" defTabSz="914400" rtl="0" eaLnBrk="1" latinLnBrk="0" hangingPunct="1">
                <a:lnSpc>
                  <a:spcPct val="114000"/>
                </a:lnSpc>
                <a:spcBef>
                  <a:spcPts val="6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0000" indent="-360000" algn="l" defTabSz="914400" rtl="0" eaLnBrk="1" latinLnBrk="0" hangingPunct="1">
                <a:lnSpc>
                  <a:spcPct val="114000"/>
                </a:lnSpc>
                <a:spcBef>
                  <a:spcPts val="600"/>
                </a:spcBef>
                <a:buClr>
                  <a:schemeClr val="accent2"/>
                </a:buClr>
                <a:buFont typeface="+mj-lt"/>
                <a:buAutoNum type="arabicPeriod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94000" indent="-234000" algn="l" defTabSz="914400" rtl="0" eaLnBrk="1" latinLnBrk="0" hangingPunct="1">
                <a:lnSpc>
                  <a:spcPct val="114000"/>
                </a:lnSpc>
                <a:spcBef>
                  <a:spcPts val="600"/>
                </a:spcBef>
                <a:buClr>
                  <a:srgbClr val="C000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000" indent="-234000" algn="l" defTabSz="914400" rtl="0" eaLnBrk="1" latinLnBrk="0" hangingPunct="1">
                <a:lnSpc>
                  <a:spcPct val="114000"/>
                </a:lnSpc>
                <a:spcBef>
                  <a:spcPts val="600"/>
                </a:spcBef>
                <a:buClr>
                  <a:srgbClr val="C000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94000" indent="-234000" algn="l" defTabSz="914400" rtl="0" eaLnBrk="1" latinLnBrk="0" hangingPunct="1">
                <a:lnSpc>
                  <a:spcPct val="114000"/>
                </a:lnSpc>
                <a:spcBef>
                  <a:spcPts val="600"/>
                </a:spcBef>
                <a:buClr>
                  <a:srgbClr val="C000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94000" indent="-234000" algn="l" defTabSz="914400" rtl="0" eaLnBrk="1" latinLnBrk="0" hangingPunct="1">
                <a:lnSpc>
                  <a:spcPct val="114000"/>
                </a:lnSpc>
                <a:spcBef>
                  <a:spcPts val="600"/>
                </a:spcBef>
                <a:buClr>
                  <a:srgbClr val="C000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lvl="1" indent="-285750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GB" sz="1800" dirty="0"/>
                <a:t>time-consuming </a:t>
              </a:r>
            </a:p>
            <a:p>
              <a:pPr marL="285750" lvl="1" indent="-285750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GB" sz="1800" dirty="0"/>
                <a:t>evaluator dependent </a:t>
              </a:r>
            </a:p>
            <a:p>
              <a:pPr marL="285750" lvl="1" indent="-285750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GB" sz="1800" dirty="0"/>
                <a:t>expert knowledge needed</a:t>
              </a:r>
            </a:p>
          </p:txBody>
        </p:sp>
        <p:sp>
          <p:nvSpPr>
            <p:cNvPr id="45" name="Inhaltsplatzhalter 2">
              <a:extLst>
                <a:ext uri="{FF2B5EF4-FFF2-40B4-BE49-F238E27FC236}">
                  <a16:creationId xmlns:a16="http://schemas.microsoft.com/office/drawing/2014/main" id="{C76345E5-7819-D149-805C-04397B64DF03}"/>
                </a:ext>
              </a:extLst>
            </p:cNvPr>
            <p:cNvSpPr txBox="1">
              <a:spLocks/>
            </p:cNvSpPr>
            <p:nvPr/>
          </p:nvSpPr>
          <p:spPr>
            <a:xfrm>
              <a:off x="1246899" y="5743535"/>
              <a:ext cx="6149133" cy="851130"/>
            </a:xfrm>
            <a:prstGeom prst="rect">
              <a:avLst/>
            </a:prstGeom>
          </p:spPr>
          <p:txBody>
            <a:bodyPr numCol="1"/>
            <a:lstStyle>
              <a:lvl1pPr marL="0" indent="0" algn="l" defTabSz="914400" rtl="0" eaLnBrk="1" latinLnBrk="0" hangingPunct="1">
                <a:lnSpc>
                  <a:spcPct val="114000"/>
                </a:lnSpc>
                <a:spcBef>
                  <a:spcPts val="600"/>
                </a:spcBef>
                <a:buFontTx/>
                <a:buNone/>
                <a:defRPr sz="2000" b="1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14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114000"/>
                </a:lnSpc>
                <a:spcBef>
                  <a:spcPts val="6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94000" indent="-234000" algn="l" defTabSz="914400" rtl="0" eaLnBrk="1" latinLnBrk="0" hangingPunct="1">
                <a:lnSpc>
                  <a:spcPct val="114000"/>
                </a:lnSpc>
                <a:spcBef>
                  <a:spcPts val="6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0000" indent="-360000" algn="l" defTabSz="914400" rtl="0" eaLnBrk="1" latinLnBrk="0" hangingPunct="1">
                <a:lnSpc>
                  <a:spcPct val="114000"/>
                </a:lnSpc>
                <a:spcBef>
                  <a:spcPts val="600"/>
                </a:spcBef>
                <a:buClr>
                  <a:schemeClr val="accent2"/>
                </a:buClr>
                <a:buFont typeface="+mj-lt"/>
                <a:buAutoNum type="arabicPeriod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94000" indent="-234000" algn="l" defTabSz="914400" rtl="0" eaLnBrk="1" latinLnBrk="0" hangingPunct="1">
                <a:lnSpc>
                  <a:spcPct val="114000"/>
                </a:lnSpc>
                <a:spcBef>
                  <a:spcPts val="600"/>
                </a:spcBef>
                <a:buClr>
                  <a:srgbClr val="C000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000" indent="-234000" algn="l" defTabSz="914400" rtl="0" eaLnBrk="1" latinLnBrk="0" hangingPunct="1">
                <a:lnSpc>
                  <a:spcPct val="114000"/>
                </a:lnSpc>
                <a:spcBef>
                  <a:spcPts val="600"/>
                </a:spcBef>
                <a:buClr>
                  <a:srgbClr val="C000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94000" indent="-234000" algn="l" defTabSz="914400" rtl="0" eaLnBrk="1" latinLnBrk="0" hangingPunct="1">
                <a:lnSpc>
                  <a:spcPct val="114000"/>
                </a:lnSpc>
                <a:spcBef>
                  <a:spcPts val="600"/>
                </a:spcBef>
                <a:buClr>
                  <a:srgbClr val="C000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94000" indent="-234000" algn="l" defTabSz="914400" rtl="0" eaLnBrk="1" latinLnBrk="0" hangingPunct="1">
                <a:lnSpc>
                  <a:spcPct val="114000"/>
                </a:lnSpc>
                <a:spcBef>
                  <a:spcPts val="600"/>
                </a:spcBef>
                <a:buClr>
                  <a:srgbClr val="C000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 algn="ctr">
                <a:buFont typeface="Symbol" pitchFamily="2" charset="2"/>
                <a:buChar char="Þ"/>
              </a:pPr>
              <a:r>
                <a:rPr lang="en-GB" sz="2100" u="sng" dirty="0"/>
                <a:t>Goal</a:t>
              </a:r>
              <a:r>
                <a:rPr lang="en-GB" sz="2100" dirty="0"/>
                <a:t>: standardized, automatic evaluation tool for candidate variant prioritization 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F5119E8-7CDC-49C4-8A89-84BBC52A5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Nephro</a:t>
            </a:r>
            <a:r>
              <a:rPr lang="de-DE" dirty="0"/>
              <a:t> </a:t>
            </a:r>
            <a:r>
              <a:rPr lang="de-DE" dirty="0" err="1"/>
              <a:t>Candidate</a:t>
            </a:r>
            <a:r>
              <a:rPr lang="de-DE" dirty="0"/>
              <a:t> Score (NCS)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D04AAF-90FE-49F2-878A-058E89C62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2860C49-DFF7-114C-BAAB-0ADEB6C94AE9}"/>
              </a:ext>
            </a:extLst>
          </p:cNvPr>
          <p:cNvSpPr/>
          <p:nvPr/>
        </p:nvSpPr>
        <p:spPr>
          <a:xfrm>
            <a:off x="1163486" y="1658404"/>
            <a:ext cx="1941233" cy="43204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Allele frequency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B240E51D-0D59-E646-856A-2ED8001C4BF5}"/>
              </a:ext>
            </a:extLst>
          </p:cNvPr>
          <p:cNvSpPr/>
          <p:nvPr/>
        </p:nvSpPr>
        <p:spPr>
          <a:xfrm>
            <a:off x="1024343" y="2400925"/>
            <a:ext cx="2229264" cy="43204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Impact on protein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43AA24E9-F03C-B842-B503-ED8830643898}"/>
              </a:ext>
            </a:extLst>
          </p:cNvPr>
          <p:cNvSpPr/>
          <p:nvPr/>
        </p:nvSpPr>
        <p:spPr>
          <a:xfrm>
            <a:off x="1211921" y="3114245"/>
            <a:ext cx="1941233" cy="43204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Inheritance</a:t>
            </a:r>
          </a:p>
        </p:txBody>
      </p:sp>
      <p:sp>
        <p:nvSpPr>
          <p:cNvPr id="37" name="Inhaltsplatzhalter 2">
            <a:extLst>
              <a:ext uri="{FF2B5EF4-FFF2-40B4-BE49-F238E27FC236}">
                <a16:creationId xmlns:a16="http://schemas.microsoft.com/office/drawing/2014/main" id="{8C7DB91D-846C-3147-99FD-58DD10E87031}"/>
              </a:ext>
            </a:extLst>
          </p:cNvPr>
          <p:cNvSpPr txBox="1">
            <a:spLocks/>
          </p:cNvSpPr>
          <p:nvPr/>
        </p:nvSpPr>
        <p:spPr>
          <a:xfrm>
            <a:off x="1415248" y="1023414"/>
            <a:ext cx="1620136" cy="324132"/>
          </a:xfrm>
          <a:prstGeom prst="rect">
            <a:avLst/>
          </a:prstGeom>
        </p:spPr>
        <p:txBody>
          <a:bodyPr numCol="1"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sz="20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360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sz="2500" b="1" dirty="0"/>
              <a:t>Variant</a:t>
            </a:r>
          </a:p>
        </p:txBody>
      </p:sp>
      <p:sp>
        <p:nvSpPr>
          <p:cNvPr id="38" name="Inhaltsplatzhalter 2">
            <a:extLst>
              <a:ext uri="{FF2B5EF4-FFF2-40B4-BE49-F238E27FC236}">
                <a16:creationId xmlns:a16="http://schemas.microsoft.com/office/drawing/2014/main" id="{D21A944F-EC8E-B346-956C-99C4762A9A58}"/>
              </a:ext>
            </a:extLst>
          </p:cNvPr>
          <p:cNvSpPr txBox="1">
            <a:spLocks/>
          </p:cNvSpPr>
          <p:nvPr/>
        </p:nvSpPr>
        <p:spPr>
          <a:xfrm>
            <a:off x="5189217" y="1023414"/>
            <a:ext cx="1620136" cy="324132"/>
          </a:xfrm>
          <a:prstGeom prst="rect">
            <a:avLst/>
          </a:prstGeom>
        </p:spPr>
        <p:txBody>
          <a:bodyPr numCol="1"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sz="20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360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sz="2500" b="1" dirty="0"/>
              <a:t>Gene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0EC84CE-9E9F-BA4D-B571-4E1A3E21CC79}"/>
              </a:ext>
            </a:extLst>
          </p:cNvPr>
          <p:cNvSpPr/>
          <p:nvPr/>
        </p:nvSpPr>
        <p:spPr>
          <a:xfrm>
            <a:off x="1211921" y="3860664"/>
            <a:ext cx="1941233" cy="43204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…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FB37AC1D-1150-4146-9132-272B68D460C6}"/>
              </a:ext>
            </a:extLst>
          </p:cNvPr>
          <p:cNvSpPr/>
          <p:nvPr/>
        </p:nvSpPr>
        <p:spPr>
          <a:xfrm>
            <a:off x="5189217" y="1702091"/>
            <a:ext cx="1941233" cy="432048"/>
          </a:xfrm>
          <a:prstGeom prst="roundRect">
            <a:avLst/>
          </a:prstGeom>
          <a:solidFill>
            <a:schemeClr val="tx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RNAseq</a:t>
            </a:r>
            <a:r>
              <a:rPr lang="en-GB" dirty="0"/>
              <a:t> data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BC2D4AFB-250C-5E4A-815C-FC1797E5E657}"/>
              </a:ext>
            </a:extLst>
          </p:cNvPr>
          <p:cNvSpPr/>
          <p:nvPr/>
        </p:nvSpPr>
        <p:spPr>
          <a:xfrm>
            <a:off x="5233999" y="2406861"/>
            <a:ext cx="1941233" cy="432048"/>
          </a:xfrm>
          <a:prstGeom prst="roundRect">
            <a:avLst/>
          </a:prstGeom>
          <a:solidFill>
            <a:schemeClr val="tx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Animal model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24AE1C6C-1B68-D548-BD03-6F517903F848}"/>
              </a:ext>
            </a:extLst>
          </p:cNvPr>
          <p:cNvSpPr/>
          <p:nvPr/>
        </p:nvSpPr>
        <p:spPr>
          <a:xfrm>
            <a:off x="5233999" y="3123037"/>
            <a:ext cx="1941233" cy="432048"/>
          </a:xfrm>
          <a:prstGeom prst="roundRect">
            <a:avLst/>
          </a:prstGeom>
          <a:solidFill>
            <a:schemeClr val="tx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Conservation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3F7415B-75E0-E94F-8A78-4D6D0EE1E6D8}"/>
              </a:ext>
            </a:extLst>
          </p:cNvPr>
          <p:cNvSpPr/>
          <p:nvPr/>
        </p:nvSpPr>
        <p:spPr>
          <a:xfrm>
            <a:off x="5233999" y="3890862"/>
            <a:ext cx="1941233" cy="432048"/>
          </a:xfrm>
          <a:prstGeom prst="roundRect">
            <a:avLst/>
          </a:prstGeom>
          <a:solidFill>
            <a:schemeClr val="tx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…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CD9592D-D26F-4B42-9517-564E7F865300}"/>
              </a:ext>
            </a:extLst>
          </p:cNvPr>
          <p:cNvGrpSpPr/>
          <p:nvPr/>
        </p:nvGrpSpPr>
        <p:grpSpPr>
          <a:xfrm>
            <a:off x="650611" y="2053021"/>
            <a:ext cx="2815069" cy="3029219"/>
            <a:chOff x="2389151" y="2034846"/>
            <a:chExt cx="2815069" cy="3029219"/>
          </a:xfrm>
        </p:grpSpPr>
        <p:sp>
          <p:nvSpPr>
            <p:cNvPr id="47" name="Left Brace 46">
              <a:extLst>
                <a:ext uri="{FF2B5EF4-FFF2-40B4-BE49-F238E27FC236}">
                  <a16:creationId xmlns:a16="http://schemas.microsoft.com/office/drawing/2014/main" id="{F5870789-336C-7944-AB81-527D1C814DD2}"/>
                </a:ext>
              </a:extLst>
            </p:cNvPr>
            <p:cNvSpPr/>
            <p:nvPr/>
          </p:nvSpPr>
          <p:spPr>
            <a:xfrm rot="16200000">
              <a:off x="3749605" y="3386483"/>
              <a:ext cx="360040" cy="2263966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Inhaltsplatzhalter 2">
              <a:extLst>
                <a:ext uri="{FF2B5EF4-FFF2-40B4-BE49-F238E27FC236}">
                  <a16:creationId xmlns:a16="http://schemas.microsoft.com/office/drawing/2014/main" id="{28612311-EF47-AC48-8114-02A8E95094A1}"/>
                </a:ext>
              </a:extLst>
            </p:cNvPr>
            <p:cNvSpPr txBox="1">
              <a:spLocks/>
            </p:cNvSpPr>
            <p:nvPr/>
          </p:nvSpPr>
          <p:spPr>
            <a:xfrm>
              <a:off x="2389151" y="4739933"/>
              <a:ext cx="2815069" cy="324132"/>
            </a:xfrm>
            <a:prstGeom prst="rect">
              <a:avLst/>
            </a:prstGeom>
          </p:spPr>
          <p:txBody>
            <a:bodyPr numCol="1"/>
            <a:lstStyle>
              <a:lvl1pPr marL="0" indent="0" algn="l" defTabSz="914400" rtl="0" eaLnBrk="1" latinLnBrk="0" hangingPunct="1">
                <a:lnSpc>
                  <a:spcPct val="114000"/>
                </a:lnSpc>
                <a:spcBef>
                  <a:spcPts val="600"/>
                </a:spcBef>
                <a:buFontTx/>
                <a:buNone/>
                <a:defRPr sz="2000" b="1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14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114000"/>
                </a:lnSpc>
                <a:spcBef>
                  <a:spcPts val="6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94000" indent="-234000" algn="l" defTabSz="914400" rtl="0" eaLnBrk="1" latinLnBrk="0" hangingPunct="1">
                <a:lnSpc>
                  <a:spcPct val="114000"/>
                </a:lnSpc>
                <a:spcBef>
                  <a:spcPts val="6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0000" indent="-360000" algn="l" defTabSz="914400" rtl="0" eaLnBrk="1" latinLnBrk="0" hangingPunct="1">
                <a:lnSpc>
                  <a:spcPct val="114000"/>
                </a:lnSpc>
                <a:spcBef>
                  <a:spcPts val="600"/>
                </a:spcBef>
                <a:buClr>
                  <a:schemeClr val="accent2"/>
                </a:buClr>
                <a:buFont typeface="+mj-lt"/>
                <a:buAutoNum type="arabicPeriod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94000" indent="-234000" algn="l" defTabSz="914400" rtl="0" eaLnBrk="1" latinLnBrk="0" hangingPunct="1">
                <a:lnSpc>
                  <a:spcPct val="114000"/>
                </a:lnSpc>
                <a:spcBef>
                  <a:spcPts val="600"/>
                </a:spcBef>
                <a:buClr>
                  <a:srgbClr val="C000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000" indent="-234000" algn="l" defTabSz="914400" rtl="0" eaLnBrk="1" latinLnBrk="0" hangingPunct="1">
                <a:lnSpc>
                  <a:spcPct val="114000"/>
                </a:lnSpc>
                <a:spcBef>
                  <a:spcPts val="600"/>
                </a:spcBef>
                <a:buClr>
                  <a:srgbClr val="C000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94000" indent="-234000" algn="l" defTabSz="914400" rtl="0" eaLnBrk="1" latinLnBrk="0" hangingPunct="1">
                <a:lnSpc>
                  <a:spcPct val="114000"/>
                </a:lnSpc>
                <a:spcBef>
                  <a:spcPts val="600"/>
                </a:spcBef>
                <a:buClr>
                  <a:srgbClr val="C000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94000" indent="-234000" algn="l" defTabSz="914400" rtl="0" eaLnBrk="1" latinLnBrk="0" hangingPunct="1">
                <a:lnSpc>
                  <a:spcPct val="114000"/>
                </a:lnSpc>
                <a:spcBef>
                  <a:spcPts val="600"/>
                </a:spcBef>
                <a:buClr>
                  <a:srgbClr val="C000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/>
              <a:r>
                <a:rPr lang="en-GB" dirty="0"/>
                <a:t>Simple scoring heuristic *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26DFCB-D50C-4F43-8653-816023B8776E}"/>
                </a:ext>
              </a:extLst>
            </p:cNvPr>
            <p:cNvSpPr txBox="1"/>
            <p:nvPr/>
          </p:nvSpPr>
          <p:spPr>
            <a:xfrm>
              <a:off x="3624099" y="2769492"/>
              <a:ext cx="46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/>
                <a:t>+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2EC6540-9313-ED4D-A20D-9443D930619A}"/>
                </a:ext>
              </a:extLst>
            </p:cNvPr>
            <p:cNvSpPr txBox="1"/>
            <p:nvPr/>
          </p:nvSpPr>
          <p:spPr>
            <a:xfrm>
              <a:off x="3624100" y="2034846"/>
              <a:ext cx="46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/>
                <a:t>+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59775F4-E26D-B046-9127-E3397B9921BB}"/>
                </a:ext>
              </a:extLst>
            </p:cNvPr>
            <p:cNvSpPr txBox="1"/>
            <p:nvPr/>
          </p:nvSpPr>
          <p:spPr>
            <a:xfrm>
              <a:off x="3626915" y="3487086"/>
              <a:ext cx="46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/>
                <a:t>+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D1B396C-37F5-B448-B208-4746C5D6B166}"/>
              </a:ext>
            </a:extLst>
          </p:cNvPr>
          <p:cNvGrpSpPr/>
          <p:nvPr/>
        </p:nvGrpSpPr>
        <p:grpSpPr>
          <a:xfrm>
            <a:off x="3228657" y="2118846"/>
            <a:ext cx="1897730" cy="2034225"/>
            <a:chOff x="3244018" y="2068030"/>
            <a:chExt cx="1897730" cy="20342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CF20121-EB70-B649-BD09-A868CC60C3BA}"/>
                </a:ext>
              </a:extLst>
            </p:cNvPr>
            <p:cNvGrpSpPr/>
            <p:nvPr/>
          </p:nvGrpSpPr>
          <p:grpSpPr>
            <a:xfrm>
              <a:off x="3244018" y="2068030"/>
              <a:ext cx="1897730" cy="2034225"/>
              <a:chOff x="3283030" y="2031312"/>
              <a:chExt cx="1897730" cy="2034225"/>
            </a:xfrm>
          </p:grpSpPr>
          <p:pic>
            <p:nvPicPr>
              <p:cNvPr id="34" name="Content Placeholder 8" descr="Questions">
                <a:extLst>
                  <a:ext uri="{FF2B5EF4-FFF2-40B4-BE49-F238E27FC236}">
                    <a16:creationId xmlns:a16="http://schemas.microsoft.com/office/drawing/2014/main" id="{C953C265-C890-524D-89E0-CCE62D5033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p:blipFill>
            <p:spPr>
              <a:xfrm>
                <a:off x="3660686" y="2434095"/>
                <a:ext cx="1146711" cy="1146711"/>
              </a:xfrm>
              <a:prstGeom prst="rect">
                <a:avLst/>
              </a:prstGeom>
            </p:spPr>
          </p:pic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26FBDB2F-3E0B-634B-BD20-007199FEB5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83030" y="2031312"/>
                <a:ext cx="569112" cy="51183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00457D0E-23FA-E841-8B18-BF3AC5738F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7438" y="2659127"/>
                <a:ext cx="338531" cy="24286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2DEE9312-E8F8-CD41-9856-2B3D54682D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45858" y="3195421"/>
                <a:ext cx="380487" cy="138273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F8FA6F4F-DA6B-4544-A1CF-EA2671665C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87323" y="3500670"/>
                <a:ext cx="564819" cy="56486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4BBFFD34-E40A-5142-921E-51DD9086E5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83466" y="2102927"/>
                <a:ext cx="370460" cy="42113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CBDF78C9-B66A-C945-933A-108A3349A3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13110" y="2567306"/>
                <a:ext cx="367650" cy="32123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9041F908-05C3-A742-9382-8020D02140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769711" y="3193666"/>
                <a:ext cx="411049" cy="14780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014F05BF-C9B1-2449-8062-8BA040F567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68672" y="3470057"/>
              <a:ext cx="473076" cy="63219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9095578-29EC-9645-860E-72DA1562917B}"/>
              </a:ext>
            </a:extLst>
          </p:cNvPr>
          <p:cNvGrpSpPr/>
          <p:nvPr/>
        </p:nvGrpSpPr>
        <p:grpSpPr>
          <a:xfrm>
            <a:off x="5638442" y="679313"/>
            <a:ext cx="6914983" cy="5502540"/>
            <a:chOff x="5707536" y="658825"/>
            <a:chExt cx="6914983" cy="5502540"/>
          </a:xfrm>
        </p:grpSpPr>
        <p:sp>
          <p:nvSpPr>
            <p:cNvPr id="65" name="Right Brace 64">
              <a:extLst>
                <a:ext uri="{FF2B5EF4-FFF2-40B4-BE49-F238E27FC236}">
                  <a16:creationId xmlns:a16="http://schemas.microsoft.com/office/drawing/2014/main" id="{D407843D-B76B-C54B-BC34-440B020AE369}"/>
                </a:ext>
              </a:extLst>
            </p:cNvPr>
            <p:cNvSpPr/>
            <p:nvPr/>
          </p:nvSpPr>
          <p:spPr>
            <a:xfrm rot="5400000">
              <a:off x="7805715" y="3552420"/>
              <a:ext cx="444547" cy="3240361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32EA3DE-5974-DA47-B06D-658E0BCC9FF0}"/>
                </a:ext>
              </a:extLst>
            </p:cNvPr>
            <p:cNvSpPr txBox="1"/>
            <p:nvPr/>
          </p:nvSpPr>
          <p:spPr>
            <a:xfrm>
              <a:off x="5847112" y="5453479"/>
              <a:ext cx="40822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/>
                <a:t>Machine Learning:</a:t>
              </a:r>
            </a:p>
            <a:p>
              <a:pPr algn="ctr"/>
              <a:r>
                <a:rPr lang="en-GB" sz="2000" dirty="0"/>
                <a:t>80% Training Set, 20% Test Set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9E6DF1E-DC06-3F49-9710-2BF92615C34C}"/>
                </a:ext>
              </a:extLst>
            </p:cNvPr>
            <p:cNvSpPr txBox="1"/>
            <p:nvPr/>
          </p:nvSpPr>
          <p:spPr>
            <a:xfrm>
              <a:off x="5707536" y="4473063"/>
              <a:ext cx="304455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100" b="1" dirty="0">
                  <a:solidFill>
                    <a:schemeClr val="accent1"/>
                  </a:solidFill>
                </a:rPr>
                <a:t>Predictors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028A9B5-2A99-7F47-A72B-893FECC2065A}"/>
                </a:ext>
              </a:extLst>
            </p:cNvPr>
            <p:cNvSpPr txBox="1"/>
            <p:nvPr/>
          </p:nvSpPr>
          <p:spPr>
            <a:xfrm>
              <a:off x="8965105" y="4473063"/>
              <a:ext cx="304455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100" b="1" dirty="0">
                  <a:solidFill>
                    <a:schemeClr val="accent1"/>
                  </a:solidFill>
                </a:rPr>
                <a:t>Labels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33A56FA-4705-1548-9E1F-55983E528DA3}"/>
                </a:ext>
              </a:extLst>
            </p:cNvPr>
            <p:cNvGrpSpPr/>
            <p:nvPr/>
          </p:nvGrpSpPr>
          <p:grpSpPr>
            <a:xfrm>
              <a:off x="7499409" y="658825"/>
              <a:ext cx="5123110" cy="3752472"/>
              <a:chOff x="7421362" y="646143"/>
              <a:chExt cx="5123110" cy="3752472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A5A585E-AEFE-884B-AF0A-7BBE86A10357}"/>
                  </a:ext>
                </a:extLst>
              </p:cNvPr>
              <p:cNvSpPr txBox="1"/>
              <p:nvPr/>
            </p:nvSpPr>
            <p:spPr>
              <a:xfrm>
                <a:off x="7421362" y="646143"/>
                <a:ext cx="4519940" cy="1785104"/>
              </a:xfrm>
              <a:prstGeom prst="rect">
                <a:avLst/>
              </a:prstGeom>
              <a:noFill/>
              <a:ln w="15875"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u="sng" dirty="0">
                    <a:solidFill>
                      <a:schemeClr val="accent2"/>
                    </a:solidFill>
                  </a:rPr>
                  <a:t>Assumption</a:t>
                </a:r>
                <a:r>
                  <a:rPr lang="en-GB" sz="2000" dirty="0">
                    <a:solidFill>
                      <a:schemeClr val="accent2"/>
                    </a:solidFill>
                  </a:rPr>
                  <a:t>: </a:t>
                </a:r>
              </a:p>
              <a:p>
                <a:pPr algn="ctr"/>
                <a:r>
                  <a:rPr lang="en-GB" sz="1900" dirty="0">
                    <a:solidFill>
                      <a:schemeClr val="accent2"/>
                    </a:solidFill>
                  </a:rPr>
                  <a:t>Disease genes share common characteristics</a:t>
                </a:r>
              </a:p>
              <a:p>
                <a:pPr algn="ctr"/>
                <a:endParaRPr lang="en-GB" sz="1900" dirty="0">
                  <a:solidFill>
                    <a:schemeClr val="accent2"/>
                  </a:solidFill>
                </a:endParaRPr>
              </a:p>
              <a:p>
                <a:pPr algn="ctr"/>
                <a:r>
                  <a:rPr lang="en-GB" sz="1900" dirty="0">
                    <a:solidFill>
                      <a:schemeClr val="accent2"/>
                    </a:solidFill>
                  </a:rPr>
                  <a:t>Use these to predict new disease genes </a:t>
                </a:r>
              </a:p>
              <a:p>
                <a:pPr algn="ctr"/>
                <a:r>
                  <a:rPr lang="en-GB" sz="1400" dirty="0">
                    <a:solidFill>
                      <a:schemeClr val="accent2"/>
                    </a:solidFill>
                  </a:rPr>
                  <a:t>(</a:t>
                </a:r>
                <a:r>
                  <a:rPr lang="en-GB" sz="1400" dirty="0" err="1">
                    <a:solidFill>
                      <a:schemeClr val="accent2"/>
                    </a:solidFill>
                  </a:rPr>
                  <a:t>Leitão</a:t>
                </a:r>
                <a:r>
                  <a:rPr lang="en-GB" sz="1400" dirty="0">
                    <a:solidFill>
                      <a:schemeClr val="accent2"/>
                    </a:solidFill>
                  </a:rPr>
                  <a:t> et al., 2022)</a:t>
                </a:r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90582E83-372A-644E-9B55-2B51F08058F5}"/>
                  </a:ext>
                </a:extLst>
              </p:cNvPr>
              <p:cNvGrpSpPr/>
              <p:nvPr/>
            </p:nvGrpSpPr>
            <p:grpSpPr>
              <a:xfrm>
                <a:off x="8462245" y="2969840"/>
                <a:ext cx="4082227" cy="1428775"/>
                <a:chOff x="2094375" y="3212743"/>
                <a:chExt cx="4082227" cy="1428775"/>
              </a:xfrm>
            </p:grpSpPr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99A7A9B-DC84-7544-A044-006735C6BC39}"/>
                    </a:ext>
                  </a:extLst>
                </p:cNvPr>
                <p:cNvSpPr txBox="1"/>
                <p:nvPr/>
              </p:nvSpPr>
              <p:spPr>
                <a:xfrm>
                  <a:off x="2094375" y="3212743"/>
                  <a:ext cx="4082227" cy="677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2000" dirty="0"/>
                    <a:t>Positive Genes</a:t>
                  </a:r>
                </a:p>
                <a:p>
                  <a:r>
                    <a:rPr lang="en-GB" b="1" dirty="0"/>
                    <a:t>=&gt; “Kidney-Genetics”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B026BE1-9E38-6C43-9B98-D941DE8A622B}"/>
                    </a:ext>
                  </a:extLst>
                </p:cNvPr>
                <p:cNvSpPr txBox="1"/>
                <p:nvPr/>
              </p:nvSpPr>
              <p:spPr>
                <a:xfrm>
                  <a:off x="2094375" y="3964410"/>
                  <a:ext cx="3240360" cy="677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2000" dirty="0"/>
                    <a:t>Negative Genes </a:t>
                  </a:r>
                </a:p>
                <a:p>
                  <a:r>
                    <a:rPr lang="en-GB" dirty="0"/>
                    <a:t>= “Dispensable” Genes</a:t>
                  </a:r>
                </a:p>
              </p:txBody>
            </p:sp>
          </p:grpSp>
          <p:sp>
            <p:nvSpPr>
              <p:cNvPr id="68" name="Down Arrow 67">
                <a:extLst>
                  <a:ext uri="{FF2B5EF4-FFF2-40B4-BE49-F238E27FC236}">
                    <a16:creationId xmlns:a16="http://schemas.microsoft.com/office/drawing/2014/main" id="{D89CAAA7-F74E-7245-8180-43E120449122}"/>
                  </a:ext>
                </a:extLst>
              </p:cNvPr>
              <p:cNvSpPr/>
              <p:nvPr/>
            </p:nvSpPr>
            <p:spPr>
              <a:xfrm>
                <a:off x="9611318" y="1622210"/>
                <a:ext cx="216024" cy="219048"/>
              </a:xfrm>
              <a:prstGeom prst="downArrow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71" name="Inhaltsplatzhalter 2">
            <a:extLst>
              <a:ext uri="{FF2B5EF4-FFF2-40B4-BE49-F238E27FC236}">
                <a16:creationId xmlns:a16="http://schemas.microsoft.com/office/drawing/2014/main" id="{F7409F8A-8236-554C-BC2F-286DD5FB1485}"/>
              </a:ext>
            </a:extLst>
          </p:cNvPr>
          <p:cNvSpPr txBox="1">
            <a:spLocks/>
          </p:cNvSpPr>
          <p:nvPr/>
        </p:nvSpPr>
        <p:spPr>
          <a:xfrm>
            <a:off x="125132" y="1027105"/>
            <a:ext cx="7656113" cy="324132"/>
          </a:xfrm>
          <a:prstGeom prst="rect">
            <a:avLst/>
          </a:prstGeom>
        </p:spPr>
        <p:txBody>
          <a:bodyPr numCol="1"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sz="20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360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sz="2500" b="1" dirty="0"/>
              <a:t>NCS    = 	         Score	      +		      Score </a:t>
            </a:r>
          </a:p>
        </p:txBody>
      </p:sp>
      <p:sp>
        <p:nvSpPr>
          <p:cNvPr id="9" name="Fußzeilenplatzhalter 10">
            <a:extLst>
              <a:ext uri="{FF2B5EF4-FFF2-40B4-BE49-F238E27FC236}">
                <a16:creationId xmlns:a16="http://schemas.microsoft.com/office/drawing/2014/main" id="{CA45A82A-4F9F-866D-FE67-FDC41CF033D6}"/>
              </a:ext>
            </a:extLst>
          </p:cNvPr>
          <p:cNvSpPr txBox="1">
            <a:spLocks/>
          </p:cNvSpPr>
          <p:nvPr/>
        </p:nvSpPr>
        <p:spPr>
          <a:xfrm>
            <a:off x="1127448" y="6525344"/>
            <a:ext cx="4968552" cy="252000"/>
          </a:xfrm>
          <a:prstGeom prst="rect">
            <a:avLst/>
          </a:prstGeom>
        </p:spPr>
        <p:txBody>
          <a:bodyPr vert="horz" lIns="0" tIns="5040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* </a:t>
            </a:r>
            <a:r>
              <a:rPr lang="en-US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Lieberwirth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et al. </a:t>
            </a:r>
            <a:r>
              <a:rPr lang="en-US" i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Hum </a:t>
            </a:r>
            <a:r>
              <a:rPr lang="en-US" i="1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Mutat</a:t>
            </a:r>
            <a:r>
              <a:rPr lang="en-US" i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. 2023; https://autocasc.uni-leipzig.de </a:t>
            </a:r>
          </a:p>
        </p:txBody>
      </p:sp>
    </p:spTree>
    <p:extLst>
      <p:ext uri="{BB962C8B-B14F-4D97-AF65-F5344CB8AC3E}">
        <p14:creationId xmlns:p14="http://schemas.microsoft.com/office/powerpoint/2010/main" val="16732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5119E8-7CDC-49C4-8A89-84BBC52A5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76672"/>
            <a:ext cx="11195578" cy="864000"/>
          </a:xfrm>
        </p:spPr>
        <p:txBody>
          <a:bodyPr/>
          <a:lstStyle/>
          <a:p>
            <a:r>
              <a:rPr lang="de-DE" dirty="0"/>
              <a:t>		Web Tool 				   Command Line Tool</a:t>
            </a:r>
            <a:endParaRPr lang="en-GB" b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D04AAF-90FE-49F2-878A-058E89C62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8B6A1C-38F1-4248-A310-7663E82E5BE0}"/>
              </a:ext>
            </a:extLst>
          </p:cNvPr>
          <p:cNvSpPr txBox="1"/>
          <p:nvPr/>
        </p:nvSpPr>
        <p:spPr>
          <a:xfrm>
            <a:off x="8670535" y="3467100"/>
            <a:ext cx="5044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7AB2DA2-1216-E04A-A104-3EDE41926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16" y="2074204"/>
            <a:ext cx="5311950" cy="5336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6299F21-54DB-6B4F-84B8-C3375672A367}"/>
              </a:ext>
            </a:extLst>
          </p:cNvPr>
          <p:cNvSpPr/>
          <p:nvPr/>
        </p:nvSpPr>
        <p:spPr>
          <a:xfrm>
            <a:off x="211661" y="1218150"/>
            <a:ext cx="6100363" cy="421444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err="1"/>
              <a:t>webNCS</a:t>
            </a:r>
            <a:r>
              <a:rPr lang="en-GB" sz="2000" dirty="0"/>
              <a:t>		About	FAQ	</a:t>
            </a:r>
            <a:r>
              <a:rPr lang="en-GB" sz="2000" dirty="0" err="1"/>
              <a:t>Impressum</a:t>
            </a:r>
            <a:endParaRPr lang="en-GB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FEB8D3-3F12-B14E-BAB3-4C3A828C5EA9}"/>
              </a:ext>
            </a:extLst>
          </p:cNvPr>
          <p:cNvSpPr txBox="1"/>
          <p:nvPr/>
        </p:nvSpPr>
        <p:spPr>
          <a:xfrm>
            <a:off x="368296" y="1753000"/>
            <a:ext cx="3116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Enter your variant here: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D94D18C-206C-D94E-99D9-6073F16CB62F}"/>
              </a:ext>
            </a:extLst>
          </p:cNvPr>
          <p:cNvSpPr txBox="1"/>
          <p:nvPr/>
        </p:nvSpPr>
        <p:spPr>
          <a:xfrm>
            <a:off x="445039" y="2176243"/>
            <a:ext cx="38164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dirty="0"/>
              <a:t>12:121987483:A:C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76584B-A344-2A49-BE1D-72B3F6B052F0}"/>
              </a:ext>
            </a:extLst>
          </p:cNvPr>
          <p:cNvSpPr txBox="1"/>
          <p:nvPr/>
        </p:nvSpPr>
        <p:spPr>
          <a:xfrm>
            <a:off x="155718" y="2694890"/>
            <a:ext cx="6659074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Variant: 12:121987483:A:C	</a:t>
            </a:r>
            <a:r>
              <a:rPr lang="en-GB" sz="2600" dirty="0"/>
              <a:t>        </a:t>
            </a:r>
            <a:r>
              <a:rPr lang="en-GB" sz="2600" b="1" dirty="0"/>
              <a:t>NCS:</a:t>
            </a:r>
          </a:p>
          <a:p>
            <a:endParaRPr lang="en-GB" sz="1600" b="1" dirty="0"/>
          </a:p>
          <a:p>
            <a:r>
              <a:rPr lang="en-GB" sz="2000" b="1" dirty="0"/>
              <a:t>Gene</a:t>
            </a:r>
            <a:r>
              <a:rPr lang="en-GB" sz="2000" dirty="0"/>
              <a:t>: KDM2B</a:t>
            </a:r>
          </a:p>
          <a:p>
            <a:endParaRPr lang="en-GB" sz="1600" dirty="0"/>
          </a:p>
          <a:p>
            <a:r>
              <a:rPr lang="en-GB" sz="2200" dirty="0"/>
              <a:t>Variant Score:  	          Gene score:</a:t>
            </a:r>
          </a:p>
          <a:p>
            <a:endParaRPr lang="en-GB" sz="1600" dirty="0"/>
          </a:p>
          <a:p>
            <a:endParaRPr lang="en-GB" sz="1600" dirty="0"/>
          </a:p>
          <a:p>
            <a:r>
              <a:rPr lang="en-GB" dirty="0"/>
              <a:t>Inheritance 		2</a:t>
            </a:r>
          </a:p>
          <a:p>
            <a:r>
              <a:rPr lang="en-GB" dirty="0"/>
              <a:t>Allele frequency		2</a:t>
            </a:r>
          </a:p>
          <a:p>
            <a:r>
              <a:rPr lang="en-GB" dirty="0"/>
              <a:t>Impact on protein	3</a:t>
            </a:r>
          </a:p>
          <a:p>
            <a:endParaRPr lang="en-GB" sz="1600" dirty="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F62F757-CFF2-EC41-8EC6-5C1446C3774A}"/>
              </a:ext>
            </a:extLst>
          </p:cNvPr>
          <p:cNvSpPr/>
          <p:nvPr/>
        </p:nvSpPr>
        <p:spPr>
          <a:xfrm>
            <a:off x="2173955" y="3875344"/>
            <a:ext cx="843067" cy="43204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500" dirty="0"/>
              <a:t>7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E6C6141-F082-614F-89D0-2C946D0BE4F7}"/>
              </a:ext>
            </a:extLst>
          </p:cNvPr>
          <p:cNvSpPr/>
          <p:nvPr/>
        </p:nvSpPr>
        <p:spPr>
          <a:xfrm>
            <a:off x="5331481" y="3892529"/>
            <a:ext cx="843068" cy="432048"/>
          </a:xfrm>
          <a:prstGeom prst="roundRect">
            <a:avLst/>
          </a:prstGeom>
          <a:solidFill>
            <a:schemeClr val="tx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500" dirty="0"/>
              <a:t>4.2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38E304E1-DA83-164D-87F5-16493510FA9F}"/>
              </a:ext>
            </a:extLst>
          </p:cNvPr>
          <p:cNvSpPr/>
          <p:nvPr/>
        </p:nvSpPr>
        <p:spPr>
          <a:xfrm>
            <a:off x="5375920" y="2653402"/>
            <a:ext cx="936104" cy="604834"/>
          </a:xfrm>
          <a:prstGeom prst="roundRect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/>
              <a:t>11.2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EBBFF0-A7DA-C941-AEA9-FE10E2682020}"/>
              </a:ext>
            </a:extLst>
          </p:cNvPr>
          <p:cNvSpPr txBox="1"/>
          <p:nvPr/>
        </p:nvSpPr>
        <p:spPr>
          <a:xfrm>
            <a:off x="6537706" y="1753000"/>
            <a:ext cx="5497288" cy="3016210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GB" sz="2600" b="1" dirty="0" err="1">
                <a:solidFill>
                  <a:srgbClr val="00FF00"/>
                </a:solidFill>
                <a:latin typeface="Andale Mono" panose="020B0509000000000004" pitchFamily="49" charset="0"/>
              </a:rPr>
              <a:t>vcfNCS</a:t>
            </a:r>
            <a:endParaRPr lang="en-GB" sz="2600" b="1" dirty="0">
              <a:solidFill>
                <a:srgbClr val="00FF00"/>
              </a:solidFill>
              <a:latin typeface="Andale Mono" panose="020B0509000000000004" pitchFamily="49" charset="0"/>
            </a:endParaRPr>
          </a:p>
          <a:p>
            <a:r>
              <a:rPr lang="en-GB" sz="1600" dirty="0" err="1">
                <a:solidFill>
                  <a:srgbClr val="00FF00"/>
                </a:solidFill>
                <a:latin typeface="Andale Mono" panose="020B0509000000000004" pitchFamily="49" charset="0"/>
              </a:rPr>
              <a:t>userPC</a:t>
            </a:r>
            <a:r>
              <a:rPr lang="en-GB" sz="1600" dirty="0">
                <a:solidFill>
                  <a:srgbClr val="00FF00"/>
                </a:solidFill>
                <a:latin typeface="Andale Mono" panose="020B0509000000000004" pitchFamily="49" charset="0"/>
              </a:rPr>
              <a:t>:</a:t>
            </a:r>
            <a:r>
              <a:rPr lang="en-GB" sz="1600" dirty="0">
                <a:solidFill>
                  <a:srgbClr val="00FF00"/>
                </a:solidFill>
                <a:effectLst/>
                <a:latin typeface="Andale Mono" panose="020B0509000000000004" pitchFamily="49" charset="0"/>
              </a:rPr>
              <a:t>~ user$ </a:t>
            </a:r>
            <a:r>
              <a:rPr lang="en-GB" sz="1600" dirty="0" err="1">
                <a:solidFill>
                  <a:srgbClr val="00FF00"/>
                </a:solidFill>
                <a:latin typeface="Andale Mono" panose="020B0509000000000004" pitchFamily="49" charset="0"/>
              </a:rPr>
              <a:t>vcfNCS</a:t>
            </a:r>
            <a:r>
              <a:rPr lang="en-GB" sz="1600" dirty="0">
                <a:solidFill>
                  <a:srgbClr val="00FF00"/>
                </a:solidFill>
                <a:latin typeface="Andale Mono" panose="020B0509000000000004" pitchFamily="49" charset="0"/>
              </a:rPr>
              <a:t> </a:t>
            </a:r>
            <a:r>
              <a:rPr lang="en-GB" sz="1600" dirty="0" err="1">
                <a:solidFill>
                  <a:srgbClr val="00FF00"/>
                </a:solidFill>
                <a:latin typeface="Andale Mono" panose="020B0509000000000004" pitchFamily="49" charset="0"/>
              </a:rPr>
              <a:t>myfile.vcf</a:t>
            </a:r>
            <a:r>
              <a:rPr lang="en-GB" sz="1600" dirty="0">
                <a:solidFill>
                  <a:srgbClr val="00FF00"/>
                </a:solidFill>
                <a:latin typeface="Andale Mono" panose="020B0509000000000004" pitchFamily="49" charset="0"/>
              </a:rPr>
              <a:t> </a:t>
            </a:r>
            <a:r>
              <a:rPr lang="en-GB" sz="1600" dirty="0" err="1">
                <a:solidFill>
                  <a:srgbClr val="00FF00"/>
                </a:solidFill>
                <a:latin typeface="Andale Mono" panose="020B0509000000000004" pitchFamily="49" charset="0"/>
              </a:rPr>
              <a:t>family.ped</a:t>
            </a:r>
            <a:endParaRPr lang="en-GB" sz="1600" dirty="0">
              <a:solidFill>
                <a:srgbClr val="00FF00"/>
              </a:solidFill>
              <a:latin typeface="Andale Mono" panose="020B0509000000000004" pitchFamily="49" charset="0"/>
            </a:endParaRPr>
          </a:p>
          <a:p>
            <a:endParaRPr lang="en-GB" sz="1600" dirty="0">
              <a:solidFill>
                <a:srgbClr val="00FF00"/>
              </a:solidFill>
              <a:latin typeface="Andale Mono" panose="020B0509000000000004" pitchFamily="49" charset="0"/>
            </a:endParaRPr>
          </a:p>
          <a:p>
            <a:r>
              <a:rPr lang="en-GB" dirty="0">
                <a:solidFill>
                  <a:srgbClr val="00FF00"/>
                </a:solidFill>
                <a:latin typeface="Andale Mono" panose="020B0509000000000004" pitchFamily="49" charset="0"/>
              </a:rPr>
              <a:t>retrieving data…</a:t>
            </a:r>
          </a:p>
          <a:p>
            <a:r>
              <a:rPr lang="en-GB" dirty="0">
                <a:solidFill>
                  <a:srgbClr val="00FF00"/>
                </a:solidFill>
                <a:latin typeface="Andale Mono" panose="020B0509000000000004" pitchFamily="49" charset="0"/>
              </a:rPr>
              <a:t>processing…</a:t>
            </a:r>
          </a:p>
          <a:p>
            <a:endParaRPr lang="en-GB" sz="1600" dirty="0">
              <a:solidFill>
                <a:srgbClr val="00FF00"/>
              </a:solidFill>
              <a:latin typeface="Andale Mono" panose="020B0509000000000004" pitchFamily="49" charset="0"/>
            </a:endParaRPr>
          </a:p>
          <a:p>
            <a:r>
              <a:rPr lang="en-GB" sz="1600" dirty="0" err="1">
                <a:solidFill>
                  <a:srgbClr val="00FF00"/>
                </a:solidFill>
                <a:latin typeface="Andale Mono" panose="020B0509000000000004" pitchFamily="49" charset="0"/>
              </a:rPr>
              <a:t>Chrom</a:t>
            </a:r>
            <a:r>
              <a:rPr lang="en-GB" sz="1600" dirty="0">
                <a:solidFill>
                  <a:srgbClr val="00FF00"/>
                </a:solidFill>
                <a:latin typeface="Andale Mono" panose="020B0509000000000004" pitchFamily="49" charset="0"/>
              </a:rPr>
              <a:t> | </a:t>
            </a:r>
            <a:r>
              <a:rPr lang="en-GB" sz="1600" dirty="0" err="1">
                <a:solidFill>
                  <a:srgbClr val="00FF00"/>
                </a:solidFill>
                <a:latin typeface="Andale Mono" panose="020B0509000000000004" pitchFamily="49" charset="0"/>
              </a:rPr>
              <a:t>Pos</a:t>
            </a:r>
            <a:r>
              <a:rPr lang="en-GB" sz="1600" dirty="0">
                <a:solidFill>
                  <a:srgbClr val="00FF00"/>
                </a:solidFill>
                <a:latin typeface="Andale Mono" panose="020B0509000000000004" pitchFamily="49" charset="0"/>
              </a:rPr>
              <a:t> | Ref | Alt | VS | GS | NCS</a:t>
            </a:r>
          </a:p>
          <a:p>
            <a:r>
              <a:rPr lang="en-GB" sz="1600" dirty="0" err="1">
                <a:solidFill>
                  <a:srgbClr val="00FF00"/>
                </a:solidFill>
                <a:latin typeface="Andale Mono" panose="020B0509000000000004" pitchFamily="49" charset="0"/>
              </a:rPr>
              <a:t>chrX</a:t>
            </a:r>
            <a:r>
              <a:rPr lang="en-GB" sz="1600" dirty="0">
                <a:solidFill>
                  <a:srgbClr val="00FF00"/>
                </a:solidFill>
                <a:latin typeface="Andale Mono" panose="020B0509000000000004" pitchFamily="49" charset="0"/>
              </a:rPr>
              <a:t> | 12345005 | T | C | 1 | 1.9 | 2.9</a:t>
            </a:r>
          </a:p>
          <a:p>
            <a:r>
              <a:rPr lang="en-GB" sz="1600" dirty="0">
                <a:solidFill>
                  <a:srgbClr val="00FF00"/>
                </a:solidFill>
                <a:latin typeface="Andale Mono" panose="020B0509000000000004" pitchFamily="49" charset="0"/>
              </a:rPr>
              <a:t>chr9 | 23434512 | A | C | 5 | 5.2 | 10.2</a:t>
            </a:r>
          </a:p>
          <a:p>
            <a:r>
              <a:rPr lang="en-GB" sz="1600" dirty="0">
                <a:solidFill>
                  <a:srgbClr val="00FF00"/>
                </a:solidFill>
                <a:latin typeface="Andale Mono" panose="020B0509000000000004" pitchFamily="49" charset="0"/>
              </a:rPr>
              <a:t>chr11 | 4637222 | C | G | 2 | 1.4 | 3.4</a:t>
            </a:r>
          </a:p>
          <a:p>
            <a:r>
              <a:rPr lang="en-GB" sz="1600" dirty="0">
                <a:solidFill>
                  <a:srgbClr val="00FF00"/>
                </a:solidFill>
                <a:latin typeface="Andale Mono" panose="020B0509000000000004" pitchFamily="49" charset="0"/>
              </a:rPr>
              <a:t>…		…			…</a:t>
            </a:r>
          </a:p>
        </p:txBody>
      </p:sp>
      <p:sp>
        <p:nvSpPr>
          <p:cNvPr id="44" name="Inhaltsplatzhalter 2">
            <a:extLst>
              <a:ext uri="{FF2B5EF4-FFF2-40B4-BE49-F238E27FC236}">
                <a16:creationId xmlns:a16="http://schemas.microsoft.com/office/drawing/2014/main" id="{608327CA-E2D7-E444-993A-199457F0B6E2}"/>
              </a:ext>
            </a:extLst>
          </p:cNvPr>
          <p:cNvSpPr txBox="1">
            <a:spLocks/>
          </p:cNvSpPr>
          <p:nvPr/>
        </p:nvSpPr>
        <p:spPr>
          <a:xfrm rot="5400000">
            <a:off x="3525306" y="3150251"/>
            <a:ext cx="5686304" cy="775851"/>
          </a:xfrm>
          <a:prstGeom prst="rect">
            <a:avLst/>
          </a:prstGeom>
        </p:spPr>
        <p:txBody>
          <a:bodyPr numCol="1"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sz="20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360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en-GB" dirty="0"/>
              <a:t>_____________________________________</a:t>
            </a:r>
          </a:p>
        </p:txBody>
      </p:sp>
      <p:sp>
        <p:nvSpPr>
          <p:cNvPr id="7" name="Fußzeilenplatzhalter 10">
            <a:extLst>
              <a:ext uri="{FF2B5EF4-FFF2-40B4-BE49-F238E27FC236}">
                <a16:creationId xmlns:a16="http://schemas.microsoft.com/office/drawing/2014/main" id="{B6042174-6BCB-02E7-526D-D1BD8797011E}"/>
              </a:ext>
            </a:extLst>
          </p:cNvPr>
          <p:cNvSpPr txBox="1">
            <a:spLocks/>
          </p:cNvSpPr>
          <p:nvPr/>
        </p:nvSpPr>
        <p:spPr>
          <a:xfrm>
            <a:off x="1127448" y="6386952"/>
            <a:ext cx="4968552" cy="252000"/>
          </a:xfrm>
          <a:prstGeom prst="rect">
            <a:avLst/>
          </a:prstGeom>
        </p:spPr>
        <p:txBody>
          <a:bodyPr vert="horz" lIns="0" tIns="5040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adapted from </a:t>
            </a:r>
            <a:r>
              <a:rPr lang="en-US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Lieberwirth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et al. </a:t>
            </a:r>
            <a:r>
              <a:rPr lang="en-US" i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Hum </a:t>
            </a:r>
            <a:r>
              <a:rPr lang="en-US" i="1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Mutat</a:t>
            </a:r>
            <a:r>
              <a:rPr lang="en-US" i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. 2023; https://autocasc.uni-leipzig.de </a:t>
            </a:r>
          </a:p>
        </p:txBody>
      </p:sp>
    </p:spTree>
    <p:extLst>
      <p:ext uri="{BB962C8B-B14F-4D97-AF65-F5344CB8AC3E}">
        <p14:creationId xmlns:p14="http://schemas.microsoft.com/office/powerpoint/2010/main" val="1424118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48F024-C53A-A543-A750-70AA73E2A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5448CA37-C9C7-0D4D-9951-56AC4FF42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76672"/>
            <a:ext cx="9936000" cy="864000"/>
          </a:xfrm>
        </p:spPr>
        <p:txBody>
          <a:bodyPr/>
          <a:lstStyle/>
          <a:p>
            <a:r>
              <a:rPr lang="de-DE" dirty="0"/>
              <a:t>NCS - Validation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9A75AB-5698-AE45-AD70-742DBD276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0336" y="2001557"/>
            <a:ext cx="2462412" cy="6480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6E20DF-7BFB-CE4C-A897-72FC5CB13D71}"/>
              </a:ext>
            </a:extLst>
          </p:cNvPr>
          <p:cNvSpPr txBox="1"/>
          <p:nvPr/>
        </p:nvSpPr>
        <p:spPr>
          <a:xfrm>
            <a:off x="9132210" y="2969301"/>
            <a:ext cx="2462413" cy="1157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UK Biobank</a:t>
            </a:r>
            <a:endParaRPr lang="en-GB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470,000 exomes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CKD/no CKD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32B57E-6AFE-3942-AEAA-C5E667C149F5}"/>
              </a:ext>
            </a:extLst>
          </p:cNvPr>
          <p:cNvSpPr txBox="1"/>
          <p:nvPr/>
        </p:nvSpPr>
        <p:spPr>
          <a:xfrm>
            <a:off x="3971764" y="3068960"/>
            <a:ext cx="42484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German Chronic Kidney Disease Study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5,000 exomes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CKD</a:t>
            </a:r>
          </a:p>
          <a:p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390F4F-55D8-554A-A48C-F715EC1BF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270" y="1631022"/>
            <a:ext cx="1969409" cy="123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nhaltsplatzhalter 4">
            <a:extLst>
              <a:ext uri="{FF2B5EF4-FFF2-40B4-BE49-F238E27FC236}">
                <a16:creationId xmlns:a16="http://schemas.microsoft.com/office/drawing/2014/main" id="{D983E9A2-C9B3-B2BF-7CFD-17ED25F537BD}"/>
              </a:ext>
            </a:extLst>
          </p:cNvPr>
          <p:cNvSpPr txBox="1">
            <a:spLocks/>
          </p:cNvSpPr>
          <p:nvPr/>
        </p:nvSpPr>
        <p:spPr>
          <a:xfrm>
            <a:off x="4007768" y="5428385"/>
            <a:ext cx="4896544" cy="9529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à"/>
            </a:pPr>
            <a:r>
              <a:rPr lang="en-US" sz="2400" dirty="0">
                <a:highlight>
                  <a:srgbClr val="00FFFF"/>
                </a:highlight>
              </a:rPr>
              <a:t> select highest scoring genes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2400" b="1" dirty="0" err="1">
                <a:highlight>
                  <a:srgbClr val="00FFFF"/>
                </a:highlight>
              </a:rPr>
              <a:t>GeneMatcher</a:t>
            </a:r>
            <a:r>
              <a:rPr lang="en-US" sz="2400" dirty="0">
                <a:highlight>
                  <a:srgbClr val="00FFFF"/>
                </a:highlight>
              </a:rPr>
              <a:t> to find further cases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910363F1-DC8F-4509-3974-78B962B57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34" y="1630473"/>
            <a:ext cx="1827481" cy="133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10">
            <a:extLst>
              <a:ext uri="{FF2B5EF4-FFF2-40B4-BE49-F238E27FC236}">
                <a16:creationId xmlns:a16="http://schemas.microsoft.com/office/drawing/2014/main" id="{B0704E8B-167B-A496-E8F5-4368C8BE44D5}"/>
              </a:ext>
            </a:extLst>
          </p:cNvPr>
          <p:cNvSpPr txBox="1"/>
          <p:nvPr/>
        </p:nvSpPr>
        <p:spPr>
          <a:xfrm>
            <a:off x="439552" y="3068960"/>
            <a:ext cx="3208176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Diagnostic cohort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currently 102 exomes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77% no variant reported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different kidney diseases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687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5119E8-7CDC-49C4-8A89-84BBC52A5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NCS - </a:t>
            </a:r>
            <a:r>
              <a:rPr lang="de-DE" dirty="0"/>
              <a:t>Summary and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steps</a:t>
            </a:r>
            <a:endParaRPr lang="en-US" b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D04AAF-90FE-49F2-878A-058E89C62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D24AE2-8D27-F34F-87F7-4FBA2BCEA133}"/>
              </a:ext>
            </a:extLst>
          </p:cNvPr>
          <p:cNvSpPr txBox="1"/>
          <p:nvPr/>
        </p:nvSpPr>
        <p:spPr>
          <a:xfrm>
            <a:off x="3457951" y="2211009"/>
            <a:ext cx="23762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>
                <a:solidFill>
                  <a:schemeClr val="bg1"/>
                </a:solidFill>
              </a:rPr>
              <a:t>GENETICS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C273DD-FAF9-1447-80B5-BFBEF763E90E}"/>
              </a:ext>
            </a:extLst>
          </p:cNvPr>
          <p:cNvSpPr txBox="1"/>
          <p:nvPr/>
        </p:nvSpPr>
        <p:spPr>
          <a:xfrm>
            <a:off x="1127448" y="1298235"/>
            <a:ext cx="9649072" cy="4102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b="1" dirty="0"/>
              <a:t>automated</a:t>
            </a:r>
            <a:r>
              <a:rPr lang="en-GB" sz="2200" dirty="0"/>
              <a:t> =&gt; time-saving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b="1" dirty="0"/>
              <a:t>machine learning </a:t>
            </a:r>
            <a:r>
              <a:rPr lang="en-GB" sz="2200" dirty="0"/>
              <a:t>=&gt; human bias ↓, underlying pattern detection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b="1" dirty="0"/>
              <a:t>standardized</a:t>
            </a:r>
            <a:r>
              <a:rPr lang="en-GB" sz="2200" dirty="0"/>
              <a:t> =&gt; comparability </a:t>
            </a:r>
            <a:r>
              <a:rPr lang="en-DE" sz="2200" dirty="0"/>
              <a:t>↑ </a:t>
            </a:r>
            <a:r>
              <a:rPr lang="en-GB" sz="2200" dirty="0"/>
              <a:t>=&gt; cooperation </a:t>
            </a:r>
            <a:r>
              <a:rPr lang="en-DE" sz="2200" dirty="0"/>
              <a:t>↑</a:t>
            </a:r>
            <a:endParaRPr lang="de-DE" sz="22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2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/>
              <a:t>code on GitHub (not yet public)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/>
              <a:t>currently: working on feature selection </a:t>
            </a:r>
            <a:r>
              <a:rPr lang="en-GB" sz="2200"/>
              <a:t>and annotation</a:t>
            </a:r>
            <a:endParaRPr lang="en-GB" sz="22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/>
              <a:t>training and validating the models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/>
              <a:t>designing and programming the webtool</a:t>
            </a:r>
          </a:p>
        </p:txBody>
      </p:sp>
    </p:spTree>
    <p:extLst>
      <p:ext uri="{BB962C8B-B14F-4D97-AF65-F5344CB8AC3E}">
        <p14:creationId xmlns:p14="http://schemas.microsoft.com/office/powerpoint/2010/main" val="295324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5BF00B-E8A9-F527-3C40-35F958544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suggestions?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4DABCB-DB69-FC98-99F0-32D88D4DB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17</a:t>
            </a:fld>
            <a:endParaRPr lang="en-GB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6AA16CB-9C36-E505-879F-3A2CCEFD0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0" y="2174260"/>
            <a:ext cx="3425404" cy="250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Eine von PD Dr. Jan Halbritter, Oberarzt der Sektion Nephrologie am Universitätsklinikum Leipzig, geleitete Arbeitsgruppe geleitete Arbeitsgruppe hat das deutschlandweit erste Register für erbliches Nierensteinleiden ins Leben gerufen.">
            <a:extLst>
              <a:ext uri="{FF2B5EF4-FFF2-40B4-BE49-F238E27FC236}">
                <a16:creationId xmlns:a16="http://schemas.microsoft.com/office/drawing/2014/main" id="{671B09B4-C265-7A72-6D14-C79C0D988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64" y="4951922"/>
            <a:ext cx="898339" cy="96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0BD48328-F571-9F58-141F-1401AEEB2142}"/>
              </a:ext>
            </a:extLst>
          </p:cNvPr>
          <p:cNvSpPr txBox="1"/>
          <p:nvPr/>
        </p:nvSpPr>
        <p:spPr>
          <a:xfrm>
            <a:off x="1659418" y="5271451"/>
            <a:ext cx="2175596" cy="646331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Prof. Jan </a:t>
            </a:r>
            <a:r>
              <a:rPr lang="en-GB" b="1" dirty="0" err="1">
                <a:solidFill>
                  <a:schemeClr val="bg1"/>
                </a:solidFill>
              </a:rPr>
              <a:t>Halbritter</a:t>
            </a:r>
            <a:endParaRPr lang="en-GB" b="1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Head of CeRKiD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47A923D-C490-DB17-3165-AB806A0204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305"/>
          <a:stretch/>
        </p:blipFill>
        <p:spPr bwMode="auto">
          <a:xfrm>
            <a:off x="572764" y="3823518"/>
            <a:ext cx="898339" cy="973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12">
            <a:extLst>
              <a:ext uri="{FF2B5EF4-FFF2-40B4-BE49-F238E27FC236}">
                <a16:creationId xmlns:a16="http://schemas.microsoft.com/office/drawing/2014/main" id="{B965FA53-1A62-128A-108F-2031322DD24A}"/>
              </a:ext>
            </a:extLst>
          </p:cNvPr>
          <p:cNvSpPr txBox="1"/>
          <p:nvPr/>
        </p:nvSpPr>
        <p:spPr>
          <a:xfrm>
            <a:off x="1659418" y="4150821"/>
            <a:ext cx="2353971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chemeClr val="bg1"/>
                </a:solidFill>
              </a:rPr>
              <a:t>Dr.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chemeClr val="bg1"/>
                </a:solidFill>
              </a:rPr>
              <a:t>Sören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chemeClr val="bg1"/>
                </a:solidFill>
              </a:rPr>
              <a:t>Lukassen</a:t>
            </a:r>
            <a:endParaRPr lang="en-GB" b="1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BIH Medical Omics</a:t>
            </a:r>
          </a:p>
        </p:txBody>
      </p:sp>
      <p:pic>
        <p:nvPicPr>
          <p:cNvPr id="1028" name="Picture 4" descr="BBGK-Nachwuchspreis 2021 – BBGK Berlin-Brandenburgische Gesellschaft für  Herz- und Kreislauferkrankungen">
            <a:extLst>
              <a:ext uri="{FF2B5EF4-FFF2-40B4-BE49-F238E27FC236}">
                <a16:creationId xmlns:a16="http://schemas.microsoft.com/office/drawing/2014/main" id="{A5E59152-DE49-EE9F-9C9D-E22F9185A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22"/>
          <a:stretch/>
        </p:blipFill>
        <p:spPr bwMode="auto">
          <a:xfrm>
            <a:off x="572765" y="2727514"/>
            <a:ext cx="898752" cy="923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3">
            <a:extLst>
              <a:ext uri="{FF2B5EF4-FFF2-40B4-BE49-F238E27FC236}">
                <a16:creationId xmlns:a16="http://schemas.microsoft.com/office/drawing/2014/main" id="{3A1E6E25-CF09-2484-0D5D-431E8904125F}"/>
              </a:ext>
            </a:extLst>
          </p:cNvPr>
          <p:cNvSpPr txBox="1"/>
          <p:nvPr/>
        </p:nvSpPr>
        <p:spPr>
          <a:xfrm>
            <a:off x="1659418" y="3028630"/>
            <a:ext cx="2113292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chemeClr val="bg1"/>
                </a:solidFill>
              </a:rPr>
              <a:t>Dr.</a:t>
            </a:r>
            <a:r>
              <a:rPr lang="en-GB" b="1" dirty="0">
                <a:solidFill>
                  <a:schemeClr val="bg1"/>
                </a:solidFill>
              </a:rPr>
              <a:t> Nina Rank</a:t>
            </a:r>
          </a:p>
          <a:p>
            <a:r>
              <a:rPr lang="en-GB" dirty="0">
                <a:solidFill>
                  <a:schemeClr val="bg1"/>
                </a:solidFill>
              </a:rPr>
              <a:t>NCS</a:t>
            </a:r>
          </a:p>
        </p:txBody>
      </p:sp>
      <p:pic>
        <p:nvPicPr>
          <p:cNvPr id="14" name="Grafik 13" descr="Ein Bild, das Person, Wand, Menschliches Gesicht, Im Haus enthält.&#10;&#10;Automatisch generierte Beschreibung">
            <a:extLst>
              <a:ext uri="{FF2B5EF4-FFF2-40B4-BE49-F238E27FC236}">
                <a16:creationId xmlns:a16="http://schemas.microsoft.com/office/drawing/2014/main" id="{F6D28480-EFCD-DD8C-E3DF-5D1D934A2A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1" t="19166" r="30274" b="33990"/>
          <a:stretch/>
        </p:blipFill>
        <p:spPr>
          <a:xfrm>
            <a:off x="572765" y="1533001"/>
            <a:ext cx="898338" cy="1031903"/>
          </a:xfrm>
          <a:prstGeom prst="rect">
            <a:avLst/>
          </a:prstGeom>
        </p:spPr>
      </p:pic>
      <p:sp>
        <p:nvSpPr>
          <p:cNvPr id="15" name="TextBox 13">
            <a:extLst>
              <a:ext uri="{FF2B5EF4-FFF2-40B4-BE49-F238E27FC236}">
                <a16:creationId xmlns:a16="http://schemas.microsoft.com/office/drawing/2014/main" id="{8DBB7279-D89B-6378-D619-F39CDA0AA6B7}"/>
              </a:ext>
            </a:extLst>
          </p:cNvPr>
          <p:cNvSpPr txBox="1"/>
          <p:nvPr/>
        </p:nvSpPr>
        <p:spPr>
          <a:xfrm>
            <a:off x="1652827" y="1935763"/>
            <a:ext cx="2113292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Constantin Wolff</a:t>
            </a:r>
          </a:p>
          <a:p>
            <a:r>
              <a:rPr lang="en-GB" dirty="0">
                <a:solidFill>
                  <a:schemeClr val="bg1"/>
                </a:solidFill>
              </a:rPr>
              <a:t>Kidney-Genetics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3396066-810F-B777-0525-9ED00D5E26C6}"/>
              </a:ext>
            </a:extLst>
          </p:cNvPr>
          <p:cNvSpPr/>
          <p:nvPr/>
        </p:nvSpPr>
        <p:spPr>
          <a:xfrm>
            <a:off x="4497801" y="2889313"/>
            <a:ext cx="1919561" cy="923381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000000"/>
                </a:solidFill>
              </a:rPr>
              <a:t>Funded NCS Project</a:t>
            </a:r>
            <a:r>
              <a:rPr lang="en-US" sz="1400" dirty="0">
                <a:solidFill>
                  <a:srgbClr val="000000"/>
                </a:solidFill>
              </a:rPr>
              <a:t>: Junior Digital Clinician Scientist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A5ED1195-0516-3463-C3FD-214F21021DDA}"/>
              </a:ext>
            </a:extLst>
          </p:cNvPr>
          <p:cNvSpPr/>
          <p:nvPr/>
        </p:nvSpPr>
        <p:spPr>
          <a:xfrm>
            <a:off x="3835014" y="3201724"/>
            <a:ext cx="543367" cy="32395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78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6B913278-3E98-DE08-8DAA-30331E2C4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Disease genes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A334DE4-A683-086B-13BD-B78E3469E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How many </a:t>
            </a:r>
            <a:r>
              <a:rPr lang="en-US" b="0" dirty="0">
                <a:solidFill>
                  <a:srgbClr val="000000"/>
                </a:solidFill>
              </a:rPr>
              <a:t>disease genes are there for a disease group?</a:t>
            </a:r>
          </a:p>
          <a:p>
            <a:pPr marL="342900" indent="-342900">
              <a:buFontTx/>
              <a:buChar char="-"/>
            </a:pPr>
            <a:endParaRPr lang="en-US" b="0" dirty="0">
              <a:solidFill>
                <a:srgbClr val="000000"/>
              </a:solidFill>
            </a:endParaRPr>
          </a:p>
          <a:p>
            <a:pPr marL="342900" indent="-342900">
              <a:buFontTx/>
              <a:buChar char="-"/>
            </a:pPr>
            <a:endParaRPr lang="en-US" b="0" dirty="0">
              <a:solidFill>
                <a:srgbClr val="000000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b="0" dirty="0">
                <a:solidFill>
                  <a:srgbClr val="000000"/>
                </a:solidFill>
              </a:rPr>
              <a:t>Which genes are </a:t>
            </a:r>
            <a:r>
              <a:rPr lang="en-US" dirty="0">
                <a:solidFill>
                  <a:srgbClr val="000000"/>
                </a:solidFill>
              </a:rPr>
              <a:t>relevant for diagnostics</a:t>
            </a:r>
            <a:r>
              <a:rPr lang="en-US" b="0" dirty="0">
                <a:solidFill>
                  <a:srgbClr val="000000"/>
                </a:solidFill>
              </a:rPr>
              <a:t>?</a:t>
            </a:r>
          </a:p>
          <a:p>
            <a:pPr marL="342900" indent="-342900">
              <a:buFontTx/>
              <a:buChar char="-"/>
            </a:pPr>
            <a:endParaRPr lang="en-US" b="0" dirty="0">
              <a:solidFill>
                <a:srgbClr val="000000"/>
              </a:solidFill>
            </a:endParaRPr>
          </a:p>
          <a:p>
            <a:pPr marL="342900" indent="-342900">
              <a:buFontTx/>
              <a:buChar char="-"/>
            </a:pPr>
            <a:endParaRPr lang="en-US" b="0" dirty="0">
              <a:solidFill>
                <a:srgbClr val="000000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b="0" dirty="0">
                <a:solidFill>
                  <a:srgbClr val="000000"/>
                </a:solidFill>
              </a:rPr>
              <a:t>How can we systematically </a:t>
            </a:r>
            <a:r>
              <a:rPr lang="en-US" dirty="0">
                <a:solidFill>
                  <a:srgbClr val="000000"/>
                </a:solidFill>
              </a:rPr>
              <a:t>identify new genes (candidates)</a:t>
            </a:r>
            <a:r>
              <a:rPr lang="en-US" b="0" dirty="0"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2DA05EC-16F6-3FC9-F3A1-4275B3170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866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6B913278-3E98-DE08-8DAA-30331E2C4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76672"/>
            <a:ext cx="11233248" cy="864000"/>
          </a:xfrm>
        </p:spPr>
        <p:txBody>
          <a:bodyPr/>
          <a:lstStyle/>
          <a:p>
            <a:r>
              <a:rPr lang="en-US" dirty="0"/>
              <a:t>Disease genes – Example neurodevelopmental disorders (NDD)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2DA05EC-16F6-3FC9-F3A1-4275B3170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4" name="Grafik 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2C553E8F-DAF6-2B16-3D9B-85794FB1B5B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1772816"/>
            <a:ext cx="6457867" cy="3922472"/>
          </a:xfrm>
          <a:prstGeom prst="rect">
            <a:avLst/>
          </a:prstGeom>
        </p:spPr>
      </p:pic>
      <p:sp>
        <p:nvSpPr>
          <p:cNvPr id="6" name="Fußzeilenplatzhalter 10">
            <a:extLst>
              <a:ext uri="{FF2B5EF4-FFF2-40B4-BE49-F238E27FC236}">
                <a16:creationId xmlns:a16="http://schemas.microsoft.com/office/drawing/2014/main" id="{2603D518-78AC-72CB-5916-F717AF10532E}"/>
              </a:ext>
            </a:extLst>
          </p:cNvPr>
          <p:cNvSpPr txBox="1">
            <a:spLocks/>
          </p:cNvSpPr>
          <p:nvPr/>
        </p:nvSpPr>
        <p:spPr>
          <a:xfrm>
            <a:off x="1127448" y="6386952"/>
            <a:ext cx="4114800" cy="252000"/>
          </a:xfrm>
          <a:prstGeom prst="rect">
            <a:avLst/>
          </a:prstGeom>
        </p:spPr>
        <p:txBody>
          <a:bodyPr vert="horz" lIns="0" tIns="5040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SysNDD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,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www.sysndd.org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; Popp et al. </a:t>
            </a:r>
            <a:r>
              <a:rPr lang="en-US" i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manuscript in preparation </a:t>
            </a:r>
          </a:p>
        </p:txBody>
      </p:sp>
      <p:sp>
        <p:nvSpPr>
          <p:cNvPr id="9" name="Inhaltsplatzhalter 4">
            <a:extLst>
              <a:ext uri="{FF2B5EF4-FFF2-40B4-BE49-F238E27FC236}">
                <a16:creationId xmlns:a16="http://schemas.microsoft.com/office/drawing/2014/main" id="{D756FA9C-A4E6-FE48-E565-FBAACDDBD302}"/>
              </a:ext>
            </a:extLst>
          </p:cNvPr>
          <p:cNvSpPr txBox="1">
            <a:spLocks/>
          </p:cNvSpPr>
          <p:nvPr/>
        </p:nvSpPr>
        <p:spPr>
          <a:xfrm>
            <a:off x="4007768" y="5845978"/>
            <a:ext cx="3506993" cy="535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à"/>
            </a:pPr>
            <a:r>
              <a:rPr lang="en-US" sz="2400" dirty="0">
                <a:highlight>
                  <a:srgbClr val="00FFFF"/>
                </a:highlight>
              </a:rPr>
              <a:t> How to keep track?</a:t>
            </a:r>
          </a:p>
        </p:txBody>
      </p:sp>
      <p:sp>
        <p:nvSpPr>
          <p:cNvPr id="2" name="Inhaltsplatzhalter 4">
            <a:extLst>
              <a:ext uri="{FF2B5EF4-FFF2-40B4-BE49-F238E27FC236}">
                <a16:creationId xmlns:a16="http://schemas.microsoft.com/office/drawing/2014/main" id="{2C293664-718C-1FFF-6FD8-349FAE9D8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5475" y="3004497"/>
            <a:ext cx="2759157" cy="1459110"/>
          </a:xfrm>
        </p:spPr>
        <p:txBody>
          <a:bodyPr>
            <a:normAutofit/>
          </a:bodyPr>
          <a:lstStyle/>
          <a:p>
            <a:r>
              <a:rPr lang="en-US" b="0" dirty="0">
                <a:solidFill>
                  <a:srgbClr val="000000"/>
                </a:solidFill>
              </a:rPr>
              <a:t>clinically and genetically extremely heterogeneous (DD, ID, ASD)</a:t>
            </a:r>
            <a:endParaRPr lang="de-DE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474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6B913278-3E98-DE08-8DAA-30331E2C4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Disease genes – Curation concept and databases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2DA05EC-16F6-3FC9-F3A1-4275B3170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18A4D88-C6E6-0E1F-86FC-64DA37F91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766" y="1340768"/>
            <a:ext cx="5694468" cy="92817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E5B5F4F-95CA-0125-B259-C9E8231F3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630" y="3573016"/>
            <a:ext cx="7446739" cy="529863"/>
          </a:xfrm>
          <a:prstGeom prst="rect">
            <a:avLst/>
          </a:prstGeom>
        </p:spPr>
      </p:pic>
      <p:sp>
        <p:nvSpPr>
          <p:cNvPr id="2" name="Fußzeilenplatzhalter 10">
            <a:extLst>
              <a:ext uri="{FF2B5EF4-FFF2-40B4-BE49-F238E27FC236}">
                <a16:creationId xmlns:a16="http://schemas.microsoft.com/office/drawing/2014/main" id="{3466FCE9-249D-BEC1-84C5-06897CE1FD5B}"/>
              </a:ext>
            </a:extLst>
          </p:cNvPr>
          <p:cNvSpPr txBox="1">
            <a:spLocks/>
          </p:cNvSpPr>
          <p:nvPr/>
        </p:nvSpPr>
        <p:spPr>
          <a:xfrm>
            <a:off x="1127448" y="6386952"/>
            <a:ext cx="4114800" cy="252000"/>
          </a:xfrm>
          <a:prstGeom prst="rect">
            <a:avLst/>
          </a:prstGeom>
        </p:spPr>
        <p:txBody>
          <a:bodyPr vert="horz" lIns="0" tIns="5040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SysNDD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,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www.sysndd.org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; Popp et al. </a:t>
            </a:r>
            <a:r>
              <a:rPr lang="en-US" i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manuscript in preparation 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58102CF-931B-F458-ABC0-E22D3675D361}"/>
              </a:ext>
            </a:extLst>
          </p:cNvPr>
          <p:cNvGrpSpPr/>
          <p:nvPr/>
        </p:nvGrpSpPr>
        <p:grpSpPr>
          <a:xfrm>
            <a:off x="2495600" y="4941168"/>
            <a:ext cx="7073649" cy="1192432"/>
            <a:chOff x="2118695" y="4941169"/>
            <a:chExt cx="7073649" cy="1192432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E8C11893-1EF3-09E7-BC2C-2FA389FBC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2118695" y="4941169"/>
              <a:ext cx="1096986" cy="1096986"/>
            </a:xfrm>
            <a:prstGeom prst="rect">
              <a:avLst/>
            </a:prstGeom>
          </p:spPr>
        </p:pic>
        <p:pic>
          <p:nvPicPr>
            <p:cNvPr id="11" name="Grafik 10" descr="Ein Bild, das Text, Screenshot, Schrift, Grafiken enthält.&#10;&#10;Automatisch generierte Beschreibung">
              <a:extLst>
                <a:ext uri="{FF2B5EF4-FFF2-40B4-BE49-F238E27FC236}">
                  <a16:creationId xmlns:a16="http://schemas.microsoft.com/office/drawing/2014/main" id="{F42DD092-D4AE-8A71-0216-4A5561EB5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8216" y="5142988"/>
              <a:ext cx="1961582" cy="693348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BA6113B7-6968-88D4-40A2-F5328141C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6422333" y="5085184"/>
              <a:ext cx="1139364" cy="889099"/>
            </a:xfrm>
            <a:prstGeom prst="rect">
              <a:avLst/>
            </a:prstGeom>
          </p:spPr>
        </p:pic>
        <p:pic>
          <p:nvPicPr>
            <p:cNvPr id="15" name="Grafik 14" descr="Ein Bild, das Schrift, Design enthält.&#10;&#10;Automatisch generierte Beschreibung">
              <a:extLst>
                <a:ext uri="{FF2B5EF4-FFF2-40B4-BE49-F238E27FC236}">
                  <a16:creationId xmlns:a16="http://schemas.microsoft.com/office/drawing/2014/main" id="{F6C4C39D-A340-E354-7592-3E64C7FC2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4232" y="4981473"/>
              <a:ext cx="1008112" cy="1152128"/>
            </a:xfrm>
            <a:prstGeom prst="rect">
              <a:avLst/>
            </a:prstGeom>
          </p:spPr>
        </p:pic>
      </p:grpSp>
      <p:sp>
        <p:nvSpPr>
          <p:cNvPr id="17" name="Rechteck 16">
            <a:extLst>
              <a:ext uri="{FF2B5EF4-FFF2-40B4-BE49-F238E27FC236}">
                <a16:creationId xmlns:a16="http://schemas.microsoft.com/office/drawing/2014/main" id="{160A0857-6917-0D1A-3997-98E57777E450}"/>
              </a:ext>
            </a:extLst>
          </p:cNvPr>
          <p:cNvSpPr/>
          <p:nvPr/>
        </p:nvSpPr>
        <p:spPr>
          <a:xfrm>
            <a:off x="2700858" y="2250969"/>
            <a:ext cx="6951690" cy="686228"/>
          </a:xfrm>
          <a:prstGeom prst="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i="1" dirty="0">
                <a:solidFill>
                  <a:srgbClr val="000000"/>
                </a:solidFill>
                <a:latin typeface="Fira Sans (Textkörper)"/>
              </a:rPr>
              <a:t>PKD1</a:t>
            </a:r>
            <a:r>
              <a:rPr lang="de-DE" sz="1600" dirty="0">
                <a:solidFill>
                  <a:srgbClr val="000000"/>
                </a:solidFill>
                <a:latin typeface="Fira Sans (Textkörper)"/>
              </a:rPr>
              <a:t> – autosomal dominant - </a:t>
            </a:r>
            <a:r>
              <a:rPr lang="de-DE" sz="1600" b="0" i="0" dirty="0" err="1">
                <a:solidFill>
                  <a:srgbClr val="000000"/>
                </a:solidFill>
                <a:effectLst/>
                <a:latin typeface="Fira Sans (Textkörper)"/>
              </a:rPr>
              <a:t>Polycystic</a:t>
            </a:r>
            <a:r>
              <a:rPr lang="de-DE" sz="1600" b="0" i="0" dirty="0">
                <a:solidFill>
                  <a:srgbClr val="000000"/>
                </a:solidFill>
                <a:effectLst/>
                <a:latin typeface="Fira Sans (Textkörper)"/>
              </a:rPr>
              <a:t> </a:t>
            </a:r>
            <a:r>
              <a:rPr lang="de-DE" sz="1600" b="0" i="0" dirty="0" err="1">
                <a:solidFill>
                  <a:srgbClr val="000000"/>
                </a:solidFill>
                <a:effectLst/>
                <a:latin typeface="Fira Sans (Textkörper)"/>
              </a:rPr>
              <a:t>kidney</a:t>
            </a:r>
            <a:r>
              <a:rPr lang="de-DE" sz="1600" b="0" i="0" dirty="0">
                <a:solidFill>
                  <a:srgbClr val="000000"/>
                </a:solidFill>
                <a:effectLst/>
                <a:latin typeface="Fira Sans (Textkörper)"/>
              </a:rPr>
              <a:t> </a:t>
            </a:r>
            <a:r>
              <a:rPr lang="de-DE" sz="1600" b="0" i="0" dirty="0" err="1">
                <a:solidFill>
                  <a:srgbClr val="000000"/>
                </a:solidFill>
                <a:effectLst/>
                <a:latin typeface="Fira Sans (Textkörper)"/>
              </a:rPr>
              <a:t>disease</a:t>
            </a:r>
            <a:r>
              <a:rPr lang="de-DE" sz="1600" b="0" i="0" dirty="0">
                <a:solidFill>
                  <a:srgbClr val="000000"/>
                </a:solidFill>
                <a:effectLst/>
                <a:latin typeface="Fira Sans (Textkörper)"/>
              </a:rPr>
              <a:t> 1 (OMIM:173900)</a:t>
            </a:r>
          </a:p>
          <a:p>
            <a:pPr algn="ctr"/>
            <a:r>
              <a:rPr lang="de-DE" sz="1600" dirty="0">
                <a:solidFill>
                  <a:srgbClr val="000000"/>
                </a:solidFill>
                <a:latin typeface="Fira Sans (Textkörper)"/>
              </a:rPr>
              <a:t> </a:t>
            </a:r>
            <a:r>
              <a:rPr lang="de-DE" sz="1600" i="1" dirty="0">
                <a:solidFill>
                  <a:srgbClr val="000000"/>
                </a:solidFill>
                <a:latin typeface="Fira Sans (Textkörper)"/>
              </a:rPr>
              <a:t>PKD1</a:t>
            </a:r>
            <a:r>
              <a:rPr lang="de-DE" sz="1600" dirty="0">
                <a:solidFill>
                  <a:srgbClr val="000000"/>
                </a:solidFill>
                <a:latin typeface="Fira Sans (Textkörper)"/>
              </a:rPr>
              <a:t> – autosomal </a:t>
            </a:r>
            <a:r>
              <a:rPr lang="de-DE" sz="1600" dirty="0" err="1">
                <a:solidFill>
                  <a:srgbClr val="000000"/>
                </a:solidFill>
                <a:latin typeface="Fira Sans (Textkörper)"/>
              </a:rPr>
              <a:t>recessive</a:t>
            </a:r>
            <a:r>
              <a:rPr lang="de-DE" sz="1600" dirty="0">
                <a:solidFill>
                  <a:srgbClr val="000000"/>
                </a:solidFill>
                <a:latin typeface="Fira Sans (Textkörper)"/>
              </a:rPr>
              <a:t> – </a:t>
            </a:r>
            <a:r>
              <a:rPr lang="de-DE" sz="1600" b="0" i="0" dirty="0" err="1">
                <a:solidFill>
                  <a:srgbClr val="000000"/>
                </a:solidFill>
                <a:effectLst/>
                <a:latin typeface="Fira Sans (Textkörper)"/>
              </a:rPr>
              <a:t>cystic</a:t>
            </a:r>
            <a:r>
              <a:rPr lang="de-DE" sz="1600" b="0" i="0" dirty="0">
                <a:solidFill>
                  <a:srgbClr val="000000"/>
                </a:solidFill>
                <a:effectLst/>
                <a:latin typeface="Fira Sans (Textkörper)"/>
              </a:rPr>
              <a:t> </a:t>
            </a:r>
            <a:r>
              <a:rPr lang="de-DE" sz="1600" b="0" i="0" dirty="0" err="1">
                <a:solidFill>
                  <a:srgbClr val="000000"/>
                </a:solidFill>
                <a:effectLst/>
                <a:latin typeface="Fira Sans (Textkörper)"/>
              </a:rPr>
              <a:t>kidney</a:t>
            </a:r>
            <a:r>
              <a:rPr lang="de-DE" sz="1600" b="0" i="0" dirty="0">
                <a:solidFill>
                  <a:srgbClr val="000000"/>
                </a:solidFill>
                <a:effectLst/>
                <a:latin typeface="Fira Sans (Textkörper)"/>
              </a:rPr>
              <a:t> </a:t>
            </a:r>
            <a:r>
              <a:rPr lang="de-DE" sz="1600" b="0" i="0" dirty="0" err="1">
                <a:solidFill>
                  <a:srgbClr val="000000"/>
                </a:solidFill>
                <a:effectLst/>
                <a:latin typeface="Fira Sans (Textkörper)"/>
              </a:rPr>
              <a:t>disease</a:t>
            </a:r>
            <a:r>
              <a:rPr lang="de-DE" sz="1600" b="0" i="0" dirty="0">
                <a:solidFill>
                  <a:srgbClr val="000000"/>
                </a:solidFill>
                <a:effectLst/>
                <a:latin typeface="Fira Sans (Textkörper)"/>
              </a:rPr>
              <a:t> (MONDO:0002473)</a:t>
            </a:r>
          </a:p>
        </p:txBody>
      </p:sp>
    </p:spTree>
    <p:extLst>
      <p:ext uri="{BB962C8B-B14F-4D97-AF65-F5344CB8AC3E}">
        <p14:creationId xmlns:p14="http://schemas.microsoft.com/office/powerpoint/2010/main" val="394146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5119E8-7CDC-49C4-8A89-84BBC52A5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Chronic</a:t>
            </a:r>
            <a:r>
              <a:rPr lang="de-DE" dirty="0"/>
              <a:t> </a:t>
            </a:r>
            <a:r>
              <a:rPr lang="de-DE" dirty="0" err="1"/>
              <a:t>Kidney</a:t>
            </a:r>
            <a:r>
              <a:rPr lang="de-DE" dirty="0"/>
              <a:t> </a:t>
            </a:r>
            <a:r>
              <a:rPr lang="de-DE" dirty="0" err="1"/>
              <a:t>Disease</a:t>
            </a:r>
            <a:r>
              <a:rPr lang="de-DE" dirty="0"/>
              <a:t> (CKD)</a:t>
            </a:r>
            <a:endParaRPr lang="en-GB" b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D04AAF-90FE-49F2-878A-058E89C62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105EF9AA-9215-2D40-A5D6-6BFAA90E9035}"/>
              </a:ext>
            </a:extLst>
          </p:cNvPr>
          <p:cNvSpPr txBox="1">
            <a:spLocks/>
          </p:cNvSpPr>
          <p:nvPr/>
        </p:nvSpPr>
        <p:spPr>
          <a:xfrm>
            <a:off x="538823" y="1012579"/>
            <a:ext cx="5184576" cy="720080"/>
          </a:xfrm>
          <a:prstGeom prst="rect">
            <a:avLst/>
          </a:prstGeom>
        </p:spPr>
        <p:txBody>
          <a:bodyPr numCol="1"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sz="20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360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u="sng" dirty="0"/>
              <a:t>Complications</a:t>
            </a:r>
            <a:r>
              <a:rPr lang="en-GB" dirty="0"/>
              <a:t>: cardiovascular events ↑, infections ↑, malignancies ↑, … 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CE7B4856-3A89-824E-B0C1-460C8E3F0E00}"/>
              </a:ext>
            </a:extLst>
          </p:cNvPr>
          <p:cNvSpPr txBox="1">
            <a:spLocks/>
          </p:cNvSpPr>
          <p:nvPr/>
        </p:nvSpPr>
        <p:spPr>
          <a:xfrm>
            <a:off x="6468602" y="1012871"/>
            <a:ext cx="4896544" cy="720080"/>
          </a:xfrm>
          <a:prstGeom prst="rect">
            <a:avLst/>
          </a:prstGeom>
          <a:noFill/>
        </p:spPr>
        <p:txBody>
          <a:bodyPr numCol="1"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sz="20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360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Prevalence: 10% ↑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CKD as cause of death ↑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E8A72F54-2E25-F346-AAC0-D12DCD7F87AB}"/>
              </a:ext>
            </a:extLst>
          </p:cNvPr>
          <p:cNvSpPr/>
          <p:nvPr/>
        </p:nvSpPr>
        <p:spPr>
          <a:xfrm>
            <a:off x="2135560" y="2139297"/>
            <a:ext cx="7540227" cy="1224136"/>
          </a:xfrm>
          <a:prstGeom prst="rt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500" dirty="0"/>
              <a:t>ENVIRONMENT</a:t>
            </a:r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63A4AFAE-40C3-014A-A0E7-D01158086318}"/>
              </a:ext>
            </a:extLst>
          </p:cNvPr>
          <p:cNvSpPr/>
          <p:nvPr/>
        </p:nvSpPr>
        <p:spPr>
          <a:xfrm rot="10800000">
            <a:off x="2020689" y="2115142"/>
            <a:ext cx="7643348" cy="1224136"/>
          </a:xfrm>
          <a:prstGeom prst="rtTriangl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D24AE2-8D27-F34F-87F7-4FBA2BCEA133}"/>
              </a:ext>
            </a:extLst>
          </p:cNvPr>
          <p:cNvSpPr txBox="1"/>
          <p:nvPr/>
        </p:nvSpPr>
        <p:spPr>
          <a:xfrm>
            <a:off x="6773000" y="2206197"/>
            <a:ext cx="23762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>
                <a:solidFill>
                  <a:schemeClr val="bg1"/>
                </a:solidFill>
              </a:rPr>
              <a:t>GENETICS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1AC06FB4-2CEA-AB42-B383-F9643A438505}"/>
              </a:ext>
            </a:extLst>
          </p:cNvPr>
          <p:cNvSpPr txBox="1">
            <a:spLocks/>
          </p:cNvSpPr>
          <p:nvPr/>
        </p:nvSpPr>
        <p:spPr>
          <a:xfrm>
            <a:off x="8634710" y="3424277"/>
            <a:ext cx="1620136" cy="324132"/>
          </a:xfrm>
          <a:prstGeom prst="rect">
            <a:avLst/>
          </a:prstGeom>
        </p:spPr>
        <p:txBody>
          <a:bodyPr numCol="1"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sz="20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360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/>
              <a:t>MONOGENIC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3FB632E7-3B33-B14E-B56D-A451B07BA530}"/>
              </a:ext>
            </a:extLst>
          </p:cNvPr>
          <p:cNvSpPr txBox="1">
            <a:spLocks/>
          </p:cNvSpPr>
          <p:nvPr/>
        </p:nvSpPr>
        <p:spPr>
          <a:xfrm>
            <a:off x="5285932" y="3408318"/>
            <a:ext cx="1620136" cy="324132"/>
          </a:xfrm>
          <a:prstGeom prst="rect">
            <a:avLst/>
          </a:prstGeom>
        </p:spPr>
        <p:txBody>
          <a:bodyPr numCol="1"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sz="20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360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/>
              <a:t>POLYGENIC</a:t>
            </a:r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25C9700-9C35-A64E-9ACD-59E54F8E0543}"/>
              </a:ext>
            </a:extLst>
          </p:cNvPr>
          <p:cNvSpPr txBox="1">
            <a:spLocks/>
          </p:cNvSpPr>
          <p:nvPr/>
        </p:nvSpPr>
        <p:spPr>
          <a:xfrm>
            <a:off x="2539915" y="4346068"/>
            <a:ext cx="3172414" cy="324132"/>
          </a:xfrm>
          <a:prstGeom prst="rect">
            <a:avLst/>
          </a:prstGeom>
        </p:spPr>
        <p:txBody>
          <a:bodyPr numCol="1"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sz="20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360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b="1" dirty="0"/>
              <a:t>Frequent causes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Hypertension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Diabetes mellitus</a:t>
            </a:r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D171BE8E-C5DA-2E40-AC8E-6BE51B118796}"/>
              </a:ext>
            </a:extLst>
          </p:cNvPr>
          <p:cNvSpPr txBox="1">
            <a:spLocks/>
          </p:cNvSpPr>
          <p:nvPr/>
        </p:nvSpPr>
        <p:spPr>
          <a:xfrm>
            <a:off x="7961132" y="4346068"/>
            <a:ext cx="3855556" cy="324132"/>
          </a:xfrm>
          <a:prstGeom prst="rect">
            <a:avLst/>
          </a:prstGeom>
        </p:spPr>
        <p:txBody>
          <a:bodyPr numCol="1"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sz="20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360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b="1" dirty="0"/>
              <a:t>Rare causes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Congenital kidney anomalies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Polycystic kidney disease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86BBE2-CF93-0242-BE5E-E3FFF291D397}"/>
              </a:ext>
            </a:extLst>
          </p:cNvPr>
          <p:cNvSpPr/>
          <p:nvPr/>
        </p:nvSpPr>
        <p:spPr>
          <a:xfrm rot="16200000">
            <a:off x="8101246" y="1837990"/>
            <a:ext cx="1270581" cy="182468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bg1">
                  <a:alpha val="0"/>
                </a:schemeClr>
              </a:gs>
              <a:gs pos="75000">
                <a:schemeClr val="accent2">
                  <a:lumMod val="60000"/>
                  <a:lumOff val="40000"/>
                  <a:alpha val="47000"/>
                </a:schemeClr>
              </a:gs>
              <a:gs pos="21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AABCF3-7256-1D48-A04C-8D3B0131DDC1}"/>
              </a:ext>
            </a:extLst>
          </p:cNvPr>
          <p:cNvSpPr/>
          <p:nvPr/>
        </p:nvSpPr>
        <p:spPr>
          <a:xfrm>
            <a:off x="9082465" y="2125230"/>
            <a:ext cx="593322" cy="1247006"/>
          </a:xfrm>
          <a:prstGeom prst="rect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id="{40C434C7-680C-C540-92F1-4071619C9557}"/>
              </a:ext>
            </a:extLst>
          </p:cNvPr>
          <p:cNvSpPr txBox="1">
            <a:spLocks/>
          </p:cNvSpPr>
          <p:nvPr/>
        </p:nvSpPr>
        <p:spPr>
          <a:xfrm>
            <a:off x="8916874" y="3800450"/>
            <a:ext cx="1055807" cy="324132"/>
          </a:xfrm>
          <a:prstGeom prst="rect">
            <a:avLst/>
          </a:prstGeom>
        </p:spPr>
        <p:txBody>
          <a:bodyPr numCol="1"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sz="20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360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b="1" dirty="0">
                <a:solidFill>
                  <a:schemeClr val="accent2"/>
                </a:solidFill>
              </a:rPr>
              <a:t>&gt; 10 % </a:t>
            </a:r>
          </a:p>
        </p:txBody>
      </p:sp>
    </p:spTree>
    <p:extLst>
      <p:ext uri="{BB962C8B-B14F-4D97-AF65-F5344CB8AC3E}">
        <p14:creationId xmlns:p14="http://schemas.microsoft.com/office/powerpoint/2010/main" val="2355265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D04AAF-90FE-49F2-878A-058E89C62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22" name="Pie 21">
            <a:extLst>
              <a:ext uri="{FF2B5EF4-FFF2-40B4-BE49-F238E27FC236}">
                <a16:creationId xmlns:a16="http://schemas.microsoft.com/office/drawing/2014/main" id="{541D47FF-AB48-A046-B0B3-512592E644B2}"/>
              </a:ext>
            </a:extLst>
          </p:cNvPr>
          <p:cNvSpPr/>
          <p:nvPr/>
        </p:nvSpPr>
        <p:spPr>
          <a:xfrm>
            <a:off x="1999575" y="1774638"/>
            <a:ext cx="1670400" cy="1670400"/>
          </a:xfrm>
          <a:prstGeom prst="pie">
            <a:avLst>
              <a:gd name="adj1" fmla="val 20516930"/>
              <a:gd name="adj2" fmla="val 16200000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Pie 23">
            <a:extLst>
              <a:ext uri="{FF2B5EF4-FFF2-40B4-BE49-F238E27FC236}">
                <a16:creationId xmlns:a16="http://schemas.microsoft.com/office/drawing/2014/main" id="{20812362-479F-1E4C-8B1D-48419DA5ED19}"/>
              </a:ext>
            </a:extLst>
          </p:cNvPr>
          <p:cNvSpPr/>
          <p:nvPr/>
        </p:nvSpPr>
        <p:spPr>
          <a:xfrm rot="5929740">
            <a:off x="2004056" y="1773674"/>
            <a:ext cx="1670400" cy="1670400"/>
          </a:xfrm>
          <a:prstGeom prst="pie">
            <a:avLst>
              <a:gd name="adj1" fmla="val 10281436"/>
              <a:gd name="adj2" fmla="val 14567278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74ABDE60-A892-DE4E-AEA5-B03118295A51}"/>
              </a:ext>
            </a:extLst>
          </p:cNvPr>
          <p:cNvSpPr txBox="1">
            <a:spLocks/>
          </p:cNvSpPr>
          <p:nvPr/>
        </p:nvSpPr>
        <p:spPr>
          <a:xfrm>
            <a:off x="3613779" y="1750543"/>
            <a:ext cx="3011916" cy="324132"/>
          </a:xfrm>
          <a:prstGeom prst="rect">
            <a:avLst/>
          </a:prstGeom>
        </p:spPr>
        <p:txBody>
          <a:bodyPr numCol="1"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sz="20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360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GB" dirty="0"/>
              <a:t>20% solved</a:t>
            </a:r>
          </a:p>
        </p:txBody>
      </p:sp>
      <p:sp>
        <p:nvSpPr>
          <p:cNvPr id="31" name="Inhaltsplatzhalter 2">
            <a:extLst>
              <a:ext uri="{FF2B5EF4-FFF2-40B4-BE49-F238E27FC236}">
                <a16:creationId xmlns:a16="http://schemas.microsoft.com/office/drawing/2014/main" id="{12B5526F-A0F4-E049-B86A-56BC69958539}"/>
              </a:ext>
            </a:extLst>
          </p:cNvPr>
          <p:cNvSpPr txBox="1">
            <a:spLocks/>
          </p:cNvSpPr>
          <p:nvPr/>
        </p:nvSpPr>
        <p:spPr>
          <a:xfrm>
            <a:off x="3638970" y="2827869"/>
            <a:ext cx="3011916" cy="324132"/>
          </a:xfrm>
          <a:prstGeom prst="rect">
            <a:avLst/>
          </a:prstGeom>
        </p:spPr>
        <p:txBody>
          <a:bodyPr numCol="1"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sz="20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360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GB" dirty="0">
                <a:solidFill>
                  <a:schemeClr val="accent2"/>
                </a:solidFill>
              </a:rPr>
              <a:t>80% unsolved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8B6A1C-38F1-4248-A310-7663E82E5BE0}"/>
              </a:ext>
            </a:extLst>
          </p:cNvPr>
          <p:cNvSpPr txBox="1"/>
          <p:nvPr/>
        </p:nvSpPr>
        <p:spPr>
          <a:xfrm>
            <a:off x="2677596" y="2730027"/>
            <a:ext cx="6221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20844499-2A6F-EA4C-A4C1-34DA9A1E20A4}"/>
              </a:ext>
            </a:extLst>
          </p:cNvPr>
          <p:cNvSpPr txBox="1">
            <a:spLocks/>
          </p:cNvSpPr>
          <p:nvPr/>
        </p:nvSpPr>
        <p:spPr>
          <a:xfrm>
            <a:off x="1999575" y="4339788"/>
            <a:ext cx="8631809" cy="2257539"/>
          </a:xfrm>
          <a:prstGeom prst="rect">
            <a:avLst/>
          </a:prstGeom>
        </p:spPr>
        <p:txBody>
          <a:bodyPr numCol="1"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sz="20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360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u="sng" dirty="0">
                <a:solidFill>
                  <a:srgbClr val="4C626C"/>
                </a:solidFill>
              </a:rPr>
              <a:t>Problems: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C626C"/>
                </a:solidFill>
              </a:rPr>
              <a:t>high genetic heterogeneity (~600 genes according to literature)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C626C"/>
                </a:solidFill>
              </a:rPr>
              <a:t>gene lists often not standardized between labs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C626C"/>
                </a:solidFill>
              </a:rPr>
              <a:t>small diagnostic panels vs. large screening lists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C626C"/>
                </a:solidFill>
              </a:rPr>
              <a:t>weakly associated genes (GUS) and multiple inheritance patterns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9C29F7-56A8-F541-B2DF-D2B2FCD4EA69}"/>
              </a:ext>
            </a:extLst>
          </p:cNvPr>
          <p:cNvSpPr txBox="1"/>
          <p:nvPr/>
        </p:nvSpPr>
        <p:spPr>
          <a:xfrm>
            <a:off x="1352694" y="1110152"/>
            <a:ext cx="41453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300" b="1" dirty="0"/>
              <a:t>Congenital Kidney Disorders</a:t>
            </a:r>
          </a:p>
        </p:txBody>
      </p:sp>
      <p:sp>
        <p:nvSpPr>
          <p:cNvPr id="37" name="Titel 1">
            <a:extLst>
              <a:ext uri="{FF2B5EF4-FFF2-40B4-BE49-F238E27FC236}">
                <a16:creationId xmlns:a16="http://schemas.microsoft.com/office/drawing/2014/main" id="{62EB3F51-D162-BE4F-9218-BA654409CC91}"/>
              </a:ext>
            </a:extLst>
          </p:cNvPr>
          <p:cNvSpPr txBox="1">
            <a:spLocks/>
          </p:cNvSpPr>
          <p:nvPr/>
        </p:nvSpPr>
        <p:spPr>
          <a:xfrm>
            <a:off x="695384" y="478918"/>
            <a:ext cx="9936000" cy="864000"/>
          </a:xfrm>
          <a:prstGeom prst="rect">
            <a:avLst/>
          </a:prstGeom>
        </p:spPr>
        <p:txBody>
          <a:bodyPr vert="horz" lIns="0" tIns="1800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CKD – Genetic </a:t>
            </a:r>
            <a:r>
              <a:rPr lang="de-DE" dirty="0" err="1"/>
              <a:t>diagnostics</a:t>
            </a:r>
            <a:endParaRPr lang="en-GB" dirty="0"/>
          </a:p>
        </p:txBody>
      </p:sp>
      <p:sp>
        <p:nvSpPr>
          <p:cNvPr id="38" name="Pie 37">
            <a:extLst>
              <a:ext uri="{FF2B5EF4-FFF2-40B4-BE49-F238E27FC236}">
                <a16:creationId xmlns:a16="http://schemas.microsoft.com/office/drawing/2014/main" id="{3976EB63-11E9-5848-A709-9A7E74EEDE30}"/>
              </a:ext>
            </a:extLst>
          </p:cNvPr>
          <p:cNvSpPr/>
          <p:nvPr/>
        </p:nvSpPr>
        <p:spPr>
          <a:xfrm>
            <a:off x="7269512" y="1774638"/>
            <a:ext cx="1670400" cy="1670400"/>
          </a:xfrm>
          <a:prstGeom prst="pie">
            <a:avLst>
              <a:gd name="adj1" fmla="val 539037"/>
              <a:gd name="adj2" fmla="val 3123882"/>
            </a:avLst>
          </a:prstGeom>
          <a:solidFill>
            <a:schemeClr val="accent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9" name="Pie 38">
            <a:extLst>
              <a:ext uri="{FF2B5EF4-FFF2-40B4-BE49-F238E27FC236}">
                <a16:creationId xmlns:a16="http://schemas.microsoft.com/office/drawing/2014/main" id="{3F0B9B77-B35A-C24D-A085-4C0D3D7D34EB}"/>
              </a:ext>
            </a:extLst>
          </p:cNvPr>
          <p:cNvSpPr/>
          <p:nvPr/>
        </p:nvSpPr>
        <p:spPr>
          <a:xfrm rot="5929740">
            <a:off x="7269512" y="1772411"/>
            <a:ext cx="1670400" cy="1670400"/>
          </a:xfrm>
          <a:prstGeom prst="pie">
            <a:avLst>
              <a:gd name="adj1" fmla="val 18807792"/>
              <a:gd name="adj2" fmla="val 1623581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4C23283-4C97-D746-A210-99DE49445020}"/>
              </a:ext>
            </a:extLst>
          </p:cNvPr>
          <p:cNvSpPr txBox="1"/>
          <p:nvPr/>
        </p:nvSpPr>
        <p:spPr>
          <a:xfrm>
            <a:off x="8436025" y="2643246"/>
            <a:ext cx="6221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24A388D-2301-EF42-8BD6-64228DDAFC47}"/>
              </a:ext>
            </a:extLst>
          </p:cNvPr>
          <p:cNvSpPr txBox="1"/>
          <p:nvPr/>
        </p:nvSpPr>
        <p:spPr>
          <a:xfrm>
            <a:off x="6695992" y="1110152"/>
            <a:ext cx="41453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300" b="1" dirty="0"/>
              <a:t>Polycystic Kidney Disease</a:t>
            </a:r>
          </a:p>
        </p:txBody>
      </p:sp>
      <p:sp>
        <p:nvSpPr>
          <p:cNvPr id="44" name="Inhaltsplatzhalter 2">
            <a:extLst>
              <a:ext uri="{FF2B5EF4-FFF2-40B4-BE49-F238E27FC236}">
                <a16:creationId xmlns:a16="http://schemas.microsoft.com/office/drawing/2014/main" id="{B1FBEF98-8097-2149-AD83-3C93894A0539}"/>
              </a:ext>
            </a:extLst>
          </p:cNvPr>
          <p:cNvSpPr txBox="1">
            <a:spLocks/>
          </p:cNvSpPr>
          <p:nvPr/>
        </p:nvSpPr>
        <p:spPr>
          <a:xfrm>
            <a:off x="8996111" y="2873112"/>
            <a:ext cx="3011916" cy="324132"/>
          </a:xfrm>
          <a:prstGeom prst="rect">
            <a:avLst/>
          </a:prstGeom>
        </p:spPr>
        <p:txBody>
          <a:bodyPr numCol="1"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sz="20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360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GB" dirty="0">
                <a:solidFill>
                  <a:schemeClr val="accent2"/>
                </a:solidFill>
              </a:rPr>
              <a:t>10% unsolved</a:t>
            </a:r>
          </a:p>
        </p:txBody>
      </p:sp>
      <p:sp>
        <p:nvSpPr>
          <p:cNvPr id="46" name="Inhaltsplatzhalter 2">
            <a:extLst>
              <a:ext uri="{FF2B5EF4-FFF2-40B4-BE49-F238E27FC236}">
                <a16:creationId xmlns:a16="http://schemas.microsoft.com/office/drawing/2014/main" id="{1BE3107B-6BDA-5246-9C28-971A6A43CE12}"/>
              </a:ext>
            </a:extLst>
          </p:cNvPr>
          <p:cNvSpPr txBox="1">
            <a:spLocks/>
          </p:cNvSpPr>
          <p:nvPr/>
        </p:nvSpPr>
        <p:spPr>
          <a:xfrm>
            <a:off x="8920767" y="1774638"/>
            <a:ext cx="3011916" cy="324132"/>
          </a:xfrm>
          <a:prstGeom prst="rect">
            <a:avLst/>
          </a:prstGeom>
        </p:spPr>
        <p:txBody>
          <a:bodyPr numCol="1"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sz="20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360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accent2"/>
              </a:buClr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4000" indent="-234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GB" dirty="0"/>
              <a:t>90% solved</a:t>
            </a:r>
          </a:p>
        </p:txBody>
      </p:sp>
    </p:spTree>
    <p:extLst>
      <p:ext uri="{BB962C8B-B14F-4D97-AF65-F5344CB8AC3E}">
        <p14:creationId xmlns:p14="http://schemas.microsoft.com/office/powerpoint/2010/main" val="3648255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6B913278-3E98-DE08-8DAA-30331E2C4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Kidney-Genetics – Aims and Concept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A334DE4-A683-086B-13BD-B78E3469E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1196752"/>
            <a:ext cx="9936000" cy="1469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b="0" dirty="0">
                <a:solidFill>
                  <a:srgbClr val="000000"/>
                </a:solidFill>
              </a:rPr>
              <a:t>design a </a:t>
            </a:r>
            <a:r>
              <a:rPr lang="en-US" dirty="0">
                <a:solidFill>
                  <a:srgbClr val="000000"/>
                </a:solidFill>
              </a:rPr>
              <a:t>reproducible</a:t>
            </a:r>
            <a:r>
              <a:rPr lang="en-US" b="0" dirty="0">
                <a:solidFill>
                  <a:srgbClr val="000000"/>
                </a:solidFill>
              </a:rPr>
              <a:t>, automatically </a:t>
            </a:r>
            <a:r>
              <a:rPr lang="en-US" dirty="0">
                <a:solidFill>
                  <a:srgbClr val="000000"/>
                </a:solidFill>
              </a:rPr>
              <a:t>updatable</a:t>
            </a:r>
            <a:r>
              <a:rPr lang="en-US" b="0" dirty="0">
                <a:solidFill>
                  <a:srgbClr val="000000"/>
                </a:solidFill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</a:rPr>
              <a:t>curated</a:t>
            </a:r>
            <a:r>
              <a:rPr lang="en-US" b="0" dirty="0">
                <a:solidFill>
                  <a:srgbClr val="000000"/>
                </a:solidFill>
              </a:rPr>
              <a:t> and </a:t>
            </a:r>
            <a:r>
              <a:rPr lang="en-US" dirty="0">
                <a:solidFill>
                  <a:srgbClr val="000000"/>
                </a:solidFill>
              </a:rPr>
              <a:t>publicly available </a:t>
            </a:r>
            <a:r>
              <a:rPr lang="en-US" b="0" dirty="0">
                <a:solidFill>
                  <a:srgbClr val="000000"/>
                </a:solidFill>
              </a:rPr>
              <a:t>list of all relevant kidney associated genes</a:t>
            </a:r>
          </a:p>
          <a:p>
            <a:endParaRPr lang="en-US" b="0" dirty="0">
              <a:solidFill>
                <a:srgbClr val="000000"/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2DA05EC-16F6-3FC9-F3A1-4275B3170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7</a:t>
            </a:fld>
            <a:endParaRPr lang="en-GB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6E04B33-FF98-639C-9FC2-D1C270FFE572}"/>
              </a:ext>
            </a:extLst>
          </p:cNvPr>
          <p:cNvGrpSpPr/>
          <p:nvPr/>
        </p:nvGrpSpPr>
        <p:grpSpPr>
          <a:xfrm>
            <a:off x="3891079" y="2204864"/>
            <a:ext cx="4410271" cy="4032448"/>
            <a:chOff x="3891079" y="2204864"/>
            <a:chExt cx="4410271" cy="4032448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87D1320A-1C6F-C92D-F61F-7720211C5AE1}"/>
                </a:ext>
              </a:extLst>
            </p:cNvPr>
            <p:cNvSpPr/>
            <p:nvPr/>
          </p:nvSpPr>
          <p:spPr>
            <a:xfrm>
              <a:off x="3908863" y="2204864"/>
              <a:ext cx="4383381" cy="381764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6000" tIns="72000" rIns="126000" bIns="72000" rtlCol="0" anchor="t">
              <a:noAutofit/>
            </a:bodyPr>
            <a:lstStyle/>
            <a:p>
              <a:pPr algn="l">
                <a:spcAft>
                  <a:spcPts val="600"/>
                </a:spcAft>
              </a:pP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D04AC054-50F4-FDB3-4776-E44ECAC6CA55}"/>
                </a:ext>
              </a:extLst>
            </p:cNvPr>
            <p:cNvSpPr/>
            <p:nvPr/>
          </p:nvSpPr>
          <p:spPr>
            <a:xfrm>
              <a:off x="3891079" y="5860614"/>
              <a:ext cx="4410271" cy="376698"/>
            </a:xfrm>
            <a:prstGeom prst="rect">
              <a:avLst/>
            </a:prstGeom>
            <a:solidFill>
              <a:srgbClr val="003754"/>
            </a:solidFill>
            <a:ln>
              <a:solidFill>
                <a:srgbClr val="405C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Automated Pipeline </a:t>
              </a:r>
            </a:p>
          </p:txBody>
        </p:sp>
        <p:sp>
          <p:nvSpPr>
            <p:cNvPr id="10" name="Zylinder 9">
              <a:extLst>
                <a:ext uri="{FF2B5EF4-FFF2-40B4-BE49-F238E27FC236}">
                  <a16:creationId xmlns:a16="http://schemas.microsoft.com/office/drawing/2014/main" id="{868C7757-A6F5-4264-07BE-DFA56E41D186}"/>
                </a:ext>
              </a:extLst>
            </p:cNvPr>
            <p:cNvSpPr/>
            <p:nvPr/>
          </p:nvSpPr>
          <p:spPr>
            <a:xfrm>
              <a:off x="4096192" y="2965808"/>
              <a:ext cx="409641" cy="2927042"/>
            </a:xfrm>
            <a:prstGeom prst="can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vert270" lIns="126000" tIns="72000" rIns="126000" bIns="72000" rtlCol="0" anchor="ctr">
              <a:noAutofit/>
            </a:bodyPr>
            <a:lstStyle/>
            <a:p>
              <a:pPr>
                <a:spcAft>
                  <a:spcPts val="600"/>
                </a:spcAft>
              </a:pPr>
              <a:r>
                <a:rPr lang="de-DE" dirty="0" err="1">
                  <a:solidFill>
                    <a:schemeClr val="tx1"/>
                  </a:solidFill>
                </a:rPr>
                <a:t>PubTator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query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11" name="Zylinder 10">
              <a:extLst>
                <a:ext uri="{FF2B5EF4-FFF2-40B4-BE49-F238E27FC236}">
                  <a16:creationId xmlns:a16="http://schemas.microsoft.com/office/drawing/2014/main" id="{ABFB2C56-697C-F9FF-55A8-E7A1ABEDC04E}"/>
                </a:ext>
              </a:extLst>
            </p:cNvPr>
            <p:cNvSpPr/>
            <p:nvPr/>
          </p:nvSpPr>
          <p:spPr>
            <a:xfrm>
              <a:off x="4978199" y="2965806"/>
              <a:ext cx="409641" cy="2927042"/>
            </a:xfrm>
            <a:prstGeom prst="can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vert270" lIns="126000" tIns="72000" rIns="126000" bIns="72000" rtlCol="0" anchor="ctr">
              <a:noAutofit/>
            </a:bodyPr>
            <a:lstStyle/>
            <a:p>
              <a:pPr>
                <a:spcAft>
                  <a:spcPts val="600"/>
                </a:spcAft>
              </a:pPr>
              <a:r>
                <a:rPr lang="de-DE" dirty="0" err="1">
                  <a:solidFill>
                    <a:schemeClr val="tx1"/>
                  </a:solidFill>
                </a:rPr>
                <a:t>PanelApp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request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12" name="Zylinder 11">
              <a:extLst>
                <a:ext uri="{FF2B5EF4-FFF2-40B4-BE49-F238E27FC236}">
                  <a16:creationId xmlns:a16="http://schemas.microsoft.com/office/drawing/2014/main" id="{DD50711D-7A18-1958-449B-480AA3C8286F}"/>
                </a:ext>
              </a:extLst>
            </p:cNvPr>
            <p:cNvSpPr/>
            <p:nvPr/>
          </p:nvSpPr>
          <p:spPr>
            <a:xfrm>
              <a:off x="5860206" y="2971146"/>
              <a:ext cx="409641" cy="2927042"/>
            </a:xfrm>
            <a:prstGeom prst="can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vert270" lIns="126000" tIns="72000" rIns="126000" bIns="72000" rtlCol="0" anchor="ctr">
              <a:noAutofit/>
            </a:bodyPr>
            <a:lstStyle/>
            <a:p>
              <a:pPr>
                <a:spcAft>
                  <a:spcPts val="600"/>
                </a:spcAft>
              </a:pPr>
              <a:r>
                <a:rPr lang="de-DE" dirty="0" err="1">
                  <a:solidFill>
                    <a:schemeClr val="tx1"/>
                  </a:solidFill>
                </a:rPr>
                <a:t>Literature</a:t>
              </a:r>
              <a:r>
                <a:rPr lang="de-DE" dirty="0">
                  <a:solidFill>
                    <a:schemeClr val="tx1"/>
                  </a:solidFill>
                </a:rPr>
                <a:t> review</a:t>
              </a:r>
            </a:p>
          </p:txBody>
        </p:sp>
        <p:sp>
          <p:nvSpPr>
            <p:cNvPr id="13" name="Zylinder 12">
              <a:extLst>
                <a:ext uri="{FF2B5EF4-FFF2-40B4-BE49-F238E27FC236}">
                  <a16:creationId xmlns:a16="http://schemas.microsoft.com/office/drawing/2014/main" id="{00FDC508-FEEB-D203-2E70-D8F0E1D3A7AE}"/>
                </a:ext>
              </a:extLst>
            </p:cNvPr>
            <p:cNvSpPr/>
            <p:nvPr/>
          </p:nvSpPr>
          <p:spPr>
            <a:xfrm>
              <a:off x="6742213" y="2965805"/>
              <a:ext cx="409641" cy="2927042"/>
            </a:xfrm>
            <a:prstGeom prst="can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vert270" lIns="126000" tIns="72000" rIns="126000" bIns="72000" rtlCol="0" anchor="ctr">
              <a:noAutofit/>
            </a:bodyPr>
            <a:lstStyle/>
            <a:p>
              <a:pPr>
                <a:spcAft>
                  <a:spcPts val="600"/>
                </a:spcAft>
              </a:pPr>
              <a:r>
                <a:rPr lang="de-DE" dirty="0">
                  <a:solidFill>
                    <a:schemeClr val="tx1"/>
                  </a:solidFill>
                </a:rPr>
                <a:t>Commercial </a:t>
              </a:r>
              <a:r>
                <a:rPr lang="de-DE" dirty="0" err="1">
                  <a:solidFill>
                    <a:schemeClr val="tx1"/>
                  </a:solidFill>
                </a:rPr>
                <a:t>panels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5" name="Zylinder 14">
              <a:extLst>
                <a:ext uri="{FF2B5EF4-FFF2-40B4-BE49-F238E27FC236}">
                  <a16:creationId xmlns:a16="http://schemas.microsoft.com/office/drawing/2014/main" id="{5E2B6B0A-D707-335B-C106-5B9E0D35103F}"/>
                </a:ext>
              </a:extLst>
            </p:cNvPr>
            <p:cNvSpPr/>
            <p:nvPr/>
          </p:nvSpPr>
          <p:spPr>
            <a:xfrm>
              <a:off x="7624221" y="2965804"/>
              <a:ext cx="409641" cy="2927042"/>
            </a:xfrm>
            <a:prstGeom prst="can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vert270" lIns="126000" tIns="72000" rIns="126000" bIns="72000" rtlCol="0" anchor="ctr">
              <a:noAutofit/>
            </a:bodyPr>
            <a:lstStyle/>
            <a:p>
              <a:pPr>
                <a:spcAft>
                  <a:spcPts val="600"/>
                </a:spcAft>
              </a:pPr>
              <a:r>
                <a:rPr lang="de-DE" dirty="0">
                  <a:solidFill>
                    <a:schemeClr val="tx1"/>
                  </a:solidFill>
                </a:rPr>
                <a:t>HPO </a:t>
              </a:r>
              <a:r>
                <a:rPr lang="de-DE" dirty="0" err="1">
                  <a:solidFill>
                    <a:schemeClr val="tx1"/>
                  </a:solidFill>
                </a:rPr>
                <a:t>terms</a:t>
              </a:r>
              <a:r>
                <a:rPr lang="de-DE" dirty="0">
                  <a:solidFill>
                    <a:schemeClr val="tx1"/>
                  </a:solidFill>
                </a:rPr>
                <a:t> in OMIM</a:t>
              </a:r>
            </a:p>
          </p:txBody>
        </p:sp>
        <p:sp>
          <p:nvSpPr>
            <p:cNvPr id="16" name="Gleichschenkliges Dreieck 15">
              <a:extLst>
                <a:ext uri="{FF2B5EF4-FFF2-40B4-BE49-F238E27FC236}">
                  <a16:creationId xmlns:a16="http://schemas.microsoft.com/office/drawing/2014/main" id="{997D1785-F12E-401A-59CC-649B98CCD681}"/>
                </a:ext>
              </a:extLst>
            </p:cNvPr>
            <p:cNvSpPr/>
            <p:nvPr/>
          </p:nvSpPr>
          <p:spPr>
            <a:xfrm>
              <a:off x="3899756" y="2301422"/>
              <a:ext cx="4383381" cy="703494"/>
            </a:xfrm>
            <a:prstGeom prst="triangle">
              <a:avLst>
                <a:gd name="adj" fmla="val 50532"/>
              </a:avLst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26000" tIns="72000" rIns="126000" bIns="72000" rtlCol="0" anchor="ctr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de-DE" sz="1600" b="1" dirty="0">
                  <a:solidFill>
                    <a:schemeClr val="bg1"/>
                  </a:solidFill>
                </a:rPr>
                <a:t>CURATED GENE LIST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1410A338-3A5F-BA57-1738-1AA653CEF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28448" y="493709"/>
            <a:ext cx="1693926" cy="169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67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6B913278-3E98-DE08-8DAA-30331E2C4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Kidney</a:t>
            </a:r>
            <a:r>
              <a:rPr lang="de-DE" dirty="0"/>
              <a:t>-Genetics - Flowchart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2DA05EC-16F6-3FC9-F3A1-4275B3170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669F6F3-C591-56F1-B107-1231917A2B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36"/>
          <a:stretch/>
        </p:blipFill>
        <p:spPr>
          <a:xfrm>
            <a:off x="2091546" y="1121527"/>
            <a:ext cx="8008908" cy="5259801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23BC7471-8D2D-9C02-1A5F-367716763BCB}"/>
              </a:ext>
            </a:extLst>
          </p:cNvPr>
          <p:cNvSpPr/>
          <p:nvPr/>
        </p:nvSpPr>
        <p:spPr>
          <a:xfrm>
            <a:off x="7536160" y="5376433"/>
            <a:ext cx="2232248" cy="720080"/>
          </a:xfrm>
          <a:custGeom>
            <a:avLst/>
            <a:gdLst>
              <a:gd name="connsiteX0" fmla="*/ 0 w 2232248"/>
              <a:gd name="connsiteY0" fmla="*/ 0 h 720080"/>
              <a:gd name="connsiteX1" fmla="*/ 602707 w 2232248"/>
              <a:gd name="connsiteY1" fmla="*/ 0 h 720080"/>
              <a:gd name="connsiteX2" fmla="*/ 1160769 w 2232248"/>
              <a:gd name="connsiteY2" fmla="*/ 0 h 720080"/>
              <a:gd name="connsiteX3" fmla="*/ 1741153 w 2232248"/>
              <a:gd name="connsiteY3" fmla="*/ 0 h 720080"/>
              <a:gd name="connsiteX4" fmla="*/ 2232248 w 2232248"/>
              <a:gd name="connsiteY4" fmla="*/ 0 h 720080"/>
              <a:gd name="connsiteX5" fmla="*/ 2232248 w 2232248"/>
              <a:gd name="connsiteY5" fmla="*/ 352839 h 720080"/>
              <a:gd name="connsiteX6" fmla="*/ 2232248 w 2232248"/>
              <a:gd name="connsiteY6" fmla="*/ 720080 h 720080"/>
              <a:gd name="connsiteX7" fmla="*/ 1674186 w 2232248"/>
              <a:gd name="connsiteY7" fmla="*/ 720080 h 720080"/>
              <a:gd name="connsiteX8" fmla="*/ 1138446 w 2232248"/>
              <a:gd name="connsiteY8" fmla="*/ 720080 h 720080"/>
              <a:gd name="connsiteX9" fmla="*/ 625029 w 2232248"/>
              <a:gd name="connsiteY9" fmla="*/ 720080 h 720080"/>
              <a:gd name="connsiteX10" fmla="*/ 0 w 2232248"/>
              <a:gd name="connsiteY10" fmla="*/ 720080 h 720080"/>
              <a:gd name="connsiteX11" fmla="*/ 0 w 2232248"/>
              <a:gd name="connsiteY11" fmla="*/ 381642 h 720080"/>
              <a:gd name="connsiteX12" fmla="*/ 0 w 2232248"/>
              <a:gd name="connsiteY12" fmla="*/ 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32248" h="720080" extrusionOk="0">
                <a:moveTo>
                  <a:pt x="0" y="0"/>
                </a:moveTo>
                <a:cubicBezTo>
                  <a:pt x="252201" y="26501"/>
                  <a:pt x="420539" y="-6674"/>
                  <a:pt x="602707" y="0"/>
                </a:cubicBezTo>
                <a:cubicBezTo>
                  <a:pt x="784875" y="6674"/>
                  <a:pt x="1018066" y="-9373"/>
                  <a:pt x="1160769" y="0"/>
                </a:cubicBezTo>
                <a:cubicBezTo>
                  <a:pt x="1303472" y="9373"/>
                  <a:pt x="1556052" y="8384"/>
                  <a:pt x="1741153" y="0"/>
                </a:cubicBezTo>
                <a:cubicBezTo>
                  <a:pt x="1926254" y="-8384"/>
                  <a:pt x="2036230" y="1520"/>
                  <a:pt x="2232248" y="0"/>
                </a:cubicBezTo>
                <a:cubicBezTo>
                  <a:pt x="2238626" y="125209"/>
                  <a:pt x="2246272" y="236451"/>
                  <a:pt x="2232248" y="352839"/>
                </a:cubicBezTo>
                <a:cubicBezTo>
                  <a:pt x="2218224" y="469227"/>
                  <a:pt x="2227459" y="590258"/>
                  <a:pt x="2232248" y="720080"/>
                </a:cubicBezTo>
                <a:cubicBezTo>
                  <a:pt x="1967540" y="713888"/>
                  <a:pt x="1901417" y="707414"/>
                  <a:pt x="1674186" y="720080"/>
                </a:cubicBezTo>
                <a:cubicBezTo>
                  <a:pt x="1446955" y="732746"/>
                  <a:pt x="1398415" y="734221"/>
                  <a:pt x="1138446" y="720080"/>
                </a:cubicBezTo>
                <a:cubicBezTo>
                  <a:pt x="878477" y="705939"/>
                  <a:pt x="801812" y="720482"/>
                  <a:pt x="625029" y="720080"/>
                </a:cubicBezTo>
                <a:cubicBezTo>
                  <a:pt x="448246" y="719678"/>
                  <a:pt x="170637" y="739141"/>
                  <a:pt x="0" y="720080"/>
                </a:cubicBezTo>
                <a:cubicBezTo>
                  <a:pt x="12003" y="594272"/>
                  <a:pt x="-9445" y="546984"/>
                  <a:pt x="0" y="381642"/>
                </a:cubicBezTo>
                <a:cubicBezTo>
                  <a:pt x="9445" y="216300"/>
                  <a:pt x="11111" y="93994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xmlns="" sd="6911276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+ </a:t>
            </a:r>
            <a:r>
              <a:rPr lang="en-US" sz="1600" b="1" dirty="0">
                <a:solidFill>
                  <a:srgbClr val="000000"/>
                </a:solidFill>
              </a:rPr>
              <a:t>onset</a:t>
            </a:r>
            <a:r>
              <a:rPr lang="en-US" sz="1600" dirty="0">
                <a:solidFill>
                  <a:srgbClr val="000000"/>
                </a:solidFill>
              </a:rPr>
              <a:t> &amp; </a:t>
            </a:r>
            <a:r>
              <a:rPr lang="en-US" sz="1600" b="1" dirty="0" err="1">
                <a:solidFill>
                  <a:srgbClr val="000000"/>
                </a:solidFill>
              </a:rPr>
              <a:t>syndromicity</a:t>
            </a:r>
            <a:r>
              <a:rPr lang="en-US" sz="1600" dirty="0">
                <a:solidFill>
                  <a:srgbClr val="000000"/>
                </a:solidFill>
              </a:rPr>
              <a:t> groups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78199C8-8B44-DBE7-0DF2-48FEAAE70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28448" y="493709"/>
            <a:ext cx="1693926" cy="169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33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6B913278-3E98-DE08-8DAA-30331E2C4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Kidney</a:t>
            </a:r>
            <a:r>
              <a:rPr lang="de-DE" dirty="0"/>
              <a:t>-Genetics - Flowchart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2DA05EC-16F6-3FC9-F3A1-4275B3170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2" name="Picture 4" descr="curation_flow_diagram.png">
            <a:extLst>
              <a:ext uri="{FF2B5EF4-FFF2-40B4-BE49-F238E27FC236}">
                <a16:creationId xmlns:a16="http://schemas.microsoft.com/office/drawing/2014/main" id="{89BC1720-E973-AB9D-FF47-FD049EE40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48"/>
          <a:stretch/>
        </p:blipFill>
        <p:spPr bwMode="auto">
          <a:xfrm>
            <a:off x="2105262" y="1223708"/>
            <a:ext cx="7981476" cy="526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274A2DF-DCB1-421E-298B-696AACFA3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28448" y="493709"/>
            <a:ext cx="1693926" cy="169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156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BIH - Colors">
      <a:dk1>
        <a:srgbClr val="4C626C"/>
      </a:dk1>
      <a:lt1>
        <a:srgbClr val="FFFFFF"/>
      </a:lt1>
      <a:dk2>
        <a:srgbClr val="4C626C"/>
      </a:dk2>
      <a:lt2>
        <a:srgbClr val="FFFFFF"/>
      </a:lt2>
      <a:accent1>
        <a:srgbClr val="70ACC0"/>
      </a:accent1>
      <a:accent2>
        <a:srgbClr val="C12075"/>
      </a:accent2>
      <a:accent3>
        <a:srgbClr val="003754"/>
      </a:accent3>
      <a:accent4>
        <a:srgbClr val="723C5D"/>
      </a:accent4>
      <a:accent5>
        <a:srgbClr val="9D9D9D"/>
      </a:accent5>
      <a:accent6>
        <a:srgbClr val="BE9E7C"/>
      </a:accent6>
      <a:hlink>
        <a:srgbClr val="C12075"/>
      </a:hlink>
      <a:folHlink>
        <a:srgbClr val="723C5D"/>
      </a:folHlink>
    </a:clrScheme>
    <a:fontScheme name="BIH - Fira Sans">
      <a:majorFont>
        <a:latin typeface="Fira Sans"/>
        <a:ea typeface=""/>
        <a:cs typeface=""/>
      </a:majorFont>
      <a:minorFont>
        <a:latin typeface="Fir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IH_16x9_Academy_002-000-002b-02.potx" id="{97CB136E-EF64-4FE1-963C-9986F19B79CA}" vid="{DE0FF8CC-407E-4587-B4CE-C62124BFC9E7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43C3A0C52BA048A5437E4036F3E82D" ma:contentTypeVersion="11" ma:contentTypeDescription="Create a new document." ma:contentTypeScope="" ma:versionID="3b6b270c7f8ad66842dbe4c1f7456dc4">
  <xsd:schema xmlns:xsd="http://www.w3.org/2001/XMLSchema" xmlns:xs="http://www.w3.org/2001/XMLSchema" xmlns:p="http://schemas.microsoft.com/office/2006/metadata/properties" xmlns:ns3="0b54be4c-aeab-4315-b01b-300b9c507d47" xmlns:ns4="3dbdbd81-b369-4c79-95e5-7d3337fdb207" targetNamespace="http://schemas.microsoft.com/office/2006/metadata/properties" ma:root="true" ma:fieldsID="7c17ed14039a2a3391932df525888b4e" ns3:_="" ns4:_="">
    <xsd:import namespace="0b54be4c-aeab-4315-b01b-300b9c507d47"/>
    <xsd:import namespace="3dbdbd81-b369-4c79-95e5-7d3337fdb207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_activity" minOccurs="0"/>
                <xsd:element ref="ns4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54be4c-aeab-4315-b01b-300b9c507d4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bdbd81-b369-4c79-95e5-7d3337fdb2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dbdbd81-b369-4c79-95e5-7d3337fdb207" xsi:nil="true"/>
  </documentManagement>
</p:properties>
</file>

<file path=customXml/itemProps1.xml><?xml version="1.0" encoding="utf-8"?>
<ds:datastoreItem xmlns:ds="http://schemas.openxmlformats.org/officeDocument/2006/customXml" ds:itemID="{0911473F-24DC-43E2-9653-1A4D557C8D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b54be4c-aeab-4315-b01b-300b9c507d47"/>
    <ds:schemaRef ds:uri="3dbdbd81-b369-4c79-95e5-7d3337fdb20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910FEAC-CA7C-46D0-B801-420AD937954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9F5B0BE-863F-4DA0-8E40-D0BBA05BAFD6}">
  <ds:schemaRefs>
    <ds:schemaRef ds:uri="http://schemas.microsoft.com/office/2006/metadata/properties"/>
    <ds:schemaRef ds:uri="0b54be4c-aeab-4315-b01b-300b9c507d47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3dbdbd81-b369-4c79-95e5-7d3337fdb207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</Template>
  <TotalTime>0</TotalTime>
  <Words>841</Words>
  <Application>Microsoft Office PowerPoint</Application>
  <PresentationFormat>Breitbild</PresentationFormat>
  <Paragraphs>214</Paragraphs>
  <Slides>17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6" baseType="lpstr">
      <vt:lpstr>Andale Mono</vt:lpstr>
      <vt:lpstr>Arial</vt:lpstr>
      <vt:lpstr>Calibri</vt:lpstr>
      <vt:lpstr>Fira Sans</vt:lpstr>
      <vt:lpstr>Fira Sans (Textkörper)</vt:lpstr>
      <vt:lpstr>Symbol</vt:lpstr>
      <vt:lpstr>Times New Roman</vt:lpstr>
      <vt:lpstr>Wingdings</vt:lpstr>
      <vt:lpstr>Office</vt:lpstr>
      <vt:lpstr>Kidney-Genetics: a curated list of kidney-disease associated genes enables standardized diagnostics and development of an automated Nephro Candidate Score (NCS)</vt:lpstr>
      <vt:lpstr>Disease genes</vt:lpstr>
      <vt:lpstr>Disease genes – Example neurodevelopmental disorders (NDD)</vt:lpstr>
      <vt:lpstr>Disease genes – Curation concept and databases</vt:lpstr>
      <vt:lpstr>Chronic Kidney Disease (CKD)</vt:lpstr>
      <vt:lpstr>PowerPoint-Präsentation</vt:lpstr>
      <vt:lpstr>Kidney-Genetics – Aims and Concept</vt:lpstr>
      <vt:lpstr>Kidney-Genetics - Flowchart</vt:lpstr>
      <vt:lpstr>Kidney-Genetics - Flowchart</vt:lpstr>
      <vt:lpstr>Kidney-Genetics - Current status</vt:lpstr>
      <vt:lpstr>Kidney-Genetics – Summary and next steps</vt:lpstr>
      <vt:lpstr>PowerPoint-Präsentation</vt:lpstr>
      <vt:lpstr>Nephro Candidate Score (NCS)</vt:lpstr>
      <vt:lpstr>  Web Tool        Command Line Tool</vt:lpstr>
      <vt:lpstr>NCS - Validation</vt:lpstr>
      <vt:lpstr>NCS - Summary and next steps</vt:lpstr>
      <vt:lpstr>Questions and suggestions?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an automated Nephro Candidate Score for chronic kidney disease of unknown etiology</dc:title>
  <dc:creator>Nina Rank</dc:creator>
  <dc:description>BIH | PowerPoint-Vorlage im Format 16:9_x000d_
Submarke "Academy"_x000d_
Office 365</dc:description>
  <cp:lastModifiedBy>Wolff, Constantin Aaron</cp:lastModifiedBy>
  <cp:revision>180</cp:revision>
  <dcterms:created xsi:type="dcterms:W3CDTF">2023-04-28T11:45:22Z</dcterms:created>
  <dcterms:modified xsi:type="dcterms:W3CDTF">2023-07-21T09:09:38Z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lpwstr>2.0.0</vt:lpwstr>
  </property>
  <property fmtid="{D5CDD505-2E9C-101B-9397-08002B2CF9AE}" pid="3" name="Build">
    <vt:lpwstr>002-000-002</vt:lpwstr>
  </property>
  <property fmtid="{D5CDD505-2E9C-101B-9397-08002B2CF9AE}" pid="4" name="Erstellt von">
    <vt:lpwstr>office network / morfeld softwareentwicklung</vt:lpwstr>
  </property>
  <property fmtid="{D5CDD505-2E9C-101B-9397-08002B2CF9AE}" pid="5" name="Autor">
    <vt:lpwstr>clemens morfeld</vt:lpwstr>
  </property>
  <property fmtid="{D5CDD505-2E9C-101B-9397-08002B2CF9AE}" pid="6" name="Erstellt am">
    <vt:lpwstr>05.11.2019</vt:lpwstr>
  </property>
  <property fmtid="{D5CDD505-2E9C-101B-9397-08002B2CF9AE}" pid="7" name="Stand">
    <vt:lpwstr>12.05.2021</vt:lpwstr>
  </property>
  <property fmtid="{D5CDD505-2E9C-101B-9397-08002B2CF9AE}" pid="8" name="ContentTypeId">
    <vt:lpwstr>0x010100EF43C3A0C52BA048A5437E4036F3E82D</vt:lpwstr>
  </property>
</Properties>
</file>